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Niven" initials="DN" lastIdx="1" clrIdx="0">
    <p:extLst>
      <p:ext uri="{19B8F6BF-5375-455C-9EA6-DF929625EA0E}">
        <p15:presenceInfo xmlns:p15="http://schemas.microsoft.com/office/powerpoint/2012/main" userId="5efa5f8d6768e0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A894C2-129D-4DAA-91D8-92DA7C845623}" v="1" dt="2020-10-19T20:08:12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iven" userId="5efa5f8d6768e086" providerId="LiveId" clId="{E8A894C2-129D-4DAA-91D8-92DA7C845623}"/>
    <pc:docChg chg="undo custSel mod modSld modNotesMaster">
      <pc:chgData name="David Niven" userId="5efa5f8d6768e086" providerId="LiveId" clId="{E8A894C2-129D-4DAA-91D8-92DA7C845623}" dt="2020-10-21T21:18:23.166" v="406" actId="122"/>
      <pc:docMkLst>
        <pc:docMk/>
      </pc:docMkLst>
      <pc:sldChg chg="addSp delSp modSp mod setClrOvrMap">
        <pc:chgData name="David Niven" userId="5efa5f8d6768e086" providerId="LiveId" clId="{E8A894C2-129D-4DAA-91D8-92DA7C845623}" dt="2020-10-21T21:18:23.166" v="406" actId="122"/>
        <pc:sldMkLst>
          <pc:docMk/>
          <pc:sldMk cId="2264480614" sldId="256"/>
        </pc:sldMkLst>
        <pc:spChg chg="mod">
          <ac:chgData name="David Niven" userId="5efa5f8d6768e086" providerId="LiveId" clId="{E8A894C2-129D-4DAA-91D8-92DA7C845623}" dt="2020-10-21T21:18:23.166" v="406" actId="122"/>
          <ac:spMkLst>
            <pc:docMk/>
            <pc:sldMk cId="2264480614" sldId="256"/>
            <ac:spMk id="2" creationId="{9444336A-A41F-44D6-B47A-4AA900E590A3}"/>
          </ac:spMkLst>
        </pc:spChg>
        <pc:spChg chg="del mod">
          <ac:chgData name="David Niven" userId="5efa5f8d6768e086" providerId="LiveId" clId="{E8A894C2-129D-4DAA-91D8-92DA7C845623}" dt="2020-10-19T20:18:24.499" v="2" actId="21"/>
          <ac:spMkLst>
            <pc:docMk/>
            <pc:sldMk cId="2264480614" sldId="256"/>
            <ac:spMk id="3" creationId="{4657E955-1479-4086-9380-144C4E5965DC}"/>
          </ac:spMkLst>
        </pc:spChg>
        <pc:spChg chg="add mod or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4" creationId="{03A49181-6A99-4A2C-A90E-4FFE8EC74160}"/>
          </ac:spMkLst>
        </pc:spChg>
        <pc:spChg chg="mo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5" creationId="{8089B32E-6877-4E8F-BB18-18CF144D1E74}"/>
          </ac:spMkLst>
        </pc:spChg>
        <pc:spChg chg="mo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7" creationId="{5DBD70F6-ED44-48D6-98AE-7F0F80B4108B}"/>
          </ac:spMkLst>
        </pc:spChg>
        <pc:spChg chg="add del mod">
          <ac:chgData name="David Niven" userId="5efa5f8d6768e086" providerId="LiveId" clId="{E8A894C2-129D-4DAA-91D8-92DA7C845623}" dt="2020-10-21T21:11:39.055" v="392" actId="21"/>
          <ac:spMkLst>
            <pc:docMk/>
            <pc:sldMk cId="2264480614" sldId="256"/>
            <ac:spMk id="8" creationId="{9E4C7F4A-5486-438F-99B0-A6CF0C258AC7}"/>
          </ac:spMkLst>
        </pc:spChg>
        <pc:spChg chg="add del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21" creationId="{EE04B5EB-F158-4507-90DD-BD23620C7CC9}"/>
          </ac:spMkLst>
        </pc:spChg>
        <pc:spChg chg="add del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22" creationId="{934F1179-B481-4F9E-BCA3-AFB972070F83}"/>
          </ac:spMkLst>
        </pc:spChg>
        <pc:spChg chg="add del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23" creationId="{827DC2C4-B485-428A-BF4A-472D2967F47F}"/>
          </ac:spMkLst>
        </pc:spChg>
        <pc:spChg chg="add del">
          <ac:chgData name="David Niven" userId="5efa5f8d6768e086" providerId="LiveId" clId="{E8A894C2-129D-4DAA-91D8-92DA7C845623}" dt="2020-10-21T21:12:34.112" v="398" actId="26606"/>
          <ac:spMkLst>
            <pc:docMk/>
            <pc:sldMk cId="2264480614" sldId="256"/>
            <ac:spMk id="28" creationId="{0671A8AE-40A1-4631-A6B8-581AFF065482}"/>
          </ac:spMkLst>
        </pc:spChg>
        <pc:spChg chg="add del">
          <ac:chgData name="David Niven" userId="5efa5f8d6768e086" providerId="LiveId" clId="{E8A894C2-129D-4DAA-91D8-92DA7C845623}" dt="2020-10-21T21:12:34.112" v="398" actId="26606"/>
          <ac:spMkLst>
            <pc:docMk/>
            <pc:sldMk cId="2264480614" sldId="256"/>
            <ac:spMk id="30" creationId="{AB58EF07-17C2-48CF-ABB0-EEF1F17CB8F0}"/>
          </ac:spMkLst>
        </pc:spChg>
        <pc:spChg chg="add del">
          <ac:chgData name="David Niven" userId="5efa5f8d6768e086" providerId="LiveId" clId="{E8A894C2-129D-4DAA-91D8-92DA7C845623}" dt="2020-10-21T21:12:34.112" v="398" actId="26606"/>
          <ac:spMkLst>
            <pc:docMk/>
            <pc:sldMk cId="2264480614" sldId="256"/>
            <ac:spMk id="32" creationId="{AF2F604E-43BE-4DC3-B983-E071523364F8}"/>
          </ac:spMkLst>
        </pc:spChg>
        <pc:spChg chg="add del">
          <ac:chgData name="David Niven" userId="5efa5f8d6768e086" providerId="LiveId" clId="{E8A894C2-129D-4DAA-91D8-92DA7C845623}" dt="2020-10-21T21:12:34.112" v="398" actId="26606"/>
          <ac:spMkLst>
            <pc:docMk/>
            <pc:sldMk cId="2264480614" sldId="256"/>
            <ac:spMk id="34" creationId="{08C9B587-E65E-4B52-B37C-ABEBB6E87928}"/>
          </ac:spMkLst>
        </pc:spChg>
        <pc:spChg chg="add del">
          <ac:chgData name="David Niven" userId="5efa5f8d6768e086" providerId="LiveId" clId="{E8A894C2-129D-4DAA-91D8-92DA7C845623}" dt="2020-10-21T21:12:43.702" v="400" actId="26606"/>
          <ac:spMkLst>
            <pc:docMk/>
            <pc:sldMk cId="2264480614" sldId="256"/>
            <ac:spMk id="36" creationId="{E91DC736-0EF8-4F87-9146-EBF1D2EE4D3D}"/>
          </ac:spMkLst>
        </pc:spChg>
        <pc:spChg chg="add del">
          <ac:chgData name="David Niven" userId="5efa5f8d6768e086" providerId="LiveId" clId="{E8A894C2-129D-4DAA-91D8-92DA7C845623}" dt="2020-10-21T21:12:43.702" v="400" actId="26606"/>
          <ac:spMkLst>
            <pc:docMk/>
            <pc:sldMk cId="2264480614" sldId="256"/>
            <ac:spMk id="37" creationId="{097CD68E-23E3-4007-8847-CD0944C4F7BE}"/>
          </ac:spMkLst>
        </pc:spChg>
        <pc:spChg chg="add del">
          <ac:chgData name="David Niven" userId="5efa5f8d6768e086" providerId="LiveId" clId="{E8A894C2-129D-4DAA-91D8-92DA7C845623}" dt="2020-10-21T21:12:43.702" v="400" actId="26606"/>
          <ac:spMkLst>
            <pc:docMk/>
            <pc:sldMk cId="2264480614" sldId="256"/>
            <ac:spMk id="38" creationId="{AF2F604E-43BE-4DC3-B983-E071523364F8}"/>
          </ac:spMkLst>
        </pc:spChg>
        <pc:spChg chg="add del">
          <ac:chgData name="David Niven" userId="5efa5f8d6768e086" providerId="LiveId" clId="{E8A894C2-129D-4DAA-91D8-92DA7C845623}" dt="2020-10-21T21:12:43.702" v="400" actId="26606"/>
          <ac:spMkLst>
            <pc:docMk/>
            <pc:sldMk cId="2264480614" sldId="256"/>
            <ac:spMk id="39" creationId="{08C9B587-E65E-4B52-B37C-ABEBB6E87928}"/>
          </ac:spMkLst>
        </pc:spChg>
        <pc:spChg chg="ad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40" creationId="{E898931C-0323-41FA-A036-20F818B1FF81}"/>
          </ac:spMkLst>
        </pc:spChg>
        <pc:spChg chg="ad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41" creationId="{07322A9E-F1EC-405E-8971-BA906EFFCCB8}"/>
          </ac:spMkLst>
        </pc:spChg>
        <pc:spChg chg="ad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42" creationId="{89AFE9DD-0792-4B98-B4EB-97ACA17E6AA8}"/>
          </ac:spMkLst>
        </pc:spChg>
        <pc:spChg chg="ad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43" creationId="{A5704422-1118-4FD1-95AD-29A064EB80D9}"/>
          </ac:spMkLst>
        </pc:spChg>
        <pc:spChg chg="ad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44" creationId="{3981F5C4-9AE1-404E-AF44-A4E6DB374F9D}"/>
          </ac:spMkLst>
        </pc:spChg>
        <pc:spChg chg="ad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45" creationId="{A88B2AAA-B805-498E-A9E6-98B885855498}"/>
          </ac:spMkLst>
        </pc:spChg>
        <pc:spChg chg="ad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46" creationId="{763C1781-8726-4FAC-8C45-FF40376BE409}"/>
          </ac:spMkLst>
        </pc:spChg>
        <pc:spChg chg="ad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47" creationId="{9B8051E0-19D7-43E1-BFD9-E6DBFEB3A3F1}"/>
          </ac:spMkLst>
        </pc:spChg>
        <pc:spChg chg="ad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48" creationId="{301491B5-56C7-43DC-A3D9-861EECCA056A}"/>
          </ac:spMkLst>
        </pc:spChg>
        <pc:spChg chg="ad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49" creationId="{4EDB2B02-86A2-46F5-A4BE-B7D9B10411D6}"/>
          </ac:spMkLst>
        </pc:spChg>
        <pc:spChg chg="ad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50" creationId="{237E2353-22DF-46E0-A200-FB30F8F394E2}"/>
          </ac:spMkLst>
        </pc:spChg>
        <pc:spChg chg="ad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51" creationId="{43954639-FB5D-41F4-9560-6F6DFE778425}"/>
          </ac:spMkLst>
        </pc:spChg>
        <pc:spChg chg="ad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52" creationId="{DD6138DB-057B-45F7-A5F4-E7BFDA20D02C}"/>
          </ac:spMkLst>
        </pc:spChg>
        <pc:spChg chg="add">
          <ac:chgData name="David Niven" userId="5efa5f8d6768e086" providerId="LiveId" clId="{E8A894C2-129D-4DAA-91D8-92DA7C845623}" dt="2020-10-21T21:12:43.752" v="401" actId="26606"/>
          <ac:spMkLst>
            <pc:docMk/>
            <pc:sldMk cId="2264480614" sldId="256"/>
            <ac:spMk id="54" creationId="{79A54AB1-B64F-4843-BFAB-81CB74E66B65}"/>
          </ac:spMkLst>
        </pc:spChg>
        <pc:picChg chg="add mod ord">
          <ac:chgData name="David Niven" userId="5efa5f8d6768e086" providerId="LiveId" clId="{E8A894C2-129D-4DAA-91D8-92DA7C845623}" dt="2020-10-21T21:12:43.752" v="401" actId="26606"/>
          <ac:picMkLst>
            <pc:docMk/>
            <pc:sldMk cId="2264480614" sldId="256"/>
            <ac:picMk id="10" creationId="{C748AAF5-A1A8-41F4-B0C8-06C09917914F}"/>
          </ac:picMkLst>
        </pc:picChg>
      </pc:sldChg>
      <pc:sldChg chg="addSp delSp modSp mod">
        <pc:chgData name="David Niven" userId="5efa5f8d6768e086" providerId="LiveId" clId="{E8A894C2-129D-4DAA-91D8-92DA7C845623}" dt="2020-10-20T22:02:33.923" v="390" actId="27636"/>
        <pc:sldMkLst>
          <pc:docMk/>
          <pc:sldMk cId="1418909745" sldId="257"/>
        </pc:sldMkLst>
        <pc:spChg chg="mod">
          <ac:chgData name="David Niven" userId="5efa5f8d6768e086" providerId="LiveId" clId="{E8A894C2-129D-4DAA-91D8-92DA7C845623}" dt="2020-10-20T22:02:33.923" v="390" actId="27636"/>
          <ac:spMkLst>
            <pc:docMk/>
            <pc:sldMk cId="1418909745" sldId="257"/>
            <ac:spMk id="2" creationId="{D0052B76-7F21-4A69-9629-C63298972624}"/>
          </ac:spMkLst>
        </pc:spChg>
        <pc:spChg chg="mod">
          <ac:chgData name="David Niven" userId="5efa5f8d6768e086" providerId="LiveId" clId="{E8A894C2-129D-4DAA-91D8-92DA7C845623}" dt="2020-10-20T21:53:54.228" v="331" actId="20578"/>
          <ac:spMkLst>
            <pc:docMk/>
            <pc:sldMk cId="1418909745" sldId="257"/>
            <ac:spMk id="3" creationId="{DD98F505-85A0-46F6-95F1-28BAF22D42BA}"/>
          </ac:spMkLst>
        </pc:spChg>
        <pc:spChg chg="add del mod">
          <ac:chgData name="David Niven" userId="5efa5f8d6768e086" providerId="LiveId" clId="{E8A894C2-129D-4DAA-91D8-92DA7C845623}" dt="2020-10-20T21:47:10.615" v="234" actId="21"/>
          <ac:spMkLst>
            <pc:docMk/>
            <pc:sldMk cId="1418909745" sldId="257"/>
            <ac:spMk id="15" creationId="{B3DDB12A-12C0-4348-9B3A-E32ACC2466DB}"/>
          </ac:spMkLst>
        </pc:spChg>
        <pc:spChg chg="add del mod">
          <ac:chgData name="David Niven" userId="5efa5f8d6768e086" providerId="LiveId" clId="{E8A894C2-129D-4DAA-91D8-92DA7C845623}" dt="2020-10-20T21:47:03.156" v="233" actId="21"/>
          <ac:spMkLst>
            <pc:docMk/>
            <pc:sldMk cId="1418909745" sldId="257"/>
            <ac:spMk id="19" creationId="{EA3B5FD6-AEF3-45B7-9CF9-15040FD31AD4}"/>
          </ac:spMkLst>
        </pc:spChg>
        <pc:spChg chg="add del mod">
          <ac:chgData name="David Niven" userId="5efa5f8d6768e086" providerId="LiveId" clId="{E8A894C2-129D-4DAA-91D8-92DA7C845623}" dt="2020-10-20T21:37:45.176" v="85" actId="21"/>
          <ac:spMkLst>
            <pc:docMk/>
            <pc:sldMk cId="1418909745" sldId="257"/>
            <ac:spMk id="20" creationId="{9C1EA654-CFEE-43B1-8A3A-84C356D227FD}"/>
          </ac:spMkLst>
        </pc:spChg>
        <pc:spChg chg="add del mod">
          <ac:chgData name="David Niven" userId="5efa5f8d6768e086" providerId="LiveId" clId="{E8A894C2-129D-4DAA-91D8-92DA7C845623}" dt="2020-10-20T21:46:35.274" v="228" actId="21"/>
          <ac:spMkLst>
            <pc:docMk/>
            <pc:sldMk cId="1418909745" sldId="257"/>
            <ac:spMk id="25" creationId="{98C4D5EC-25FF-4BC2-8DC8-DB8D4D305D76}"/>
          </ac:spMkLst>
        </pc:spChg>
        <pc:spChg chg="add mod">
          <ac:chgData name="David Niven" userId="5efa5f8d6768e086" providerId="LiveId" clId="{E8A894C2-129D-4DAA-91D8-92DA7C845623}" dt="2020-10-20T21:56:58.955" v="349" actId="14100"/>
          <ac:spMkLst>
            <pc:docMk/>
            <pc:sldMk cId="1418909745" sldId="257"/>
            <ac:spMk id="27" creationId="{6B692E21-8A5C-4428-98ED-2BF7DB55DB73}"/>
          </ac:spMkLst>
        </pc:spChg>
        <pc:spChg chg="add mod">
          <ac:chgData name="David Niven" userId="5efa5f8d6768e086" providerId="LiveId" clId="{E8A894C2-129D-4DAA-91D8-92DA7C845623}" dt="2020-10-20T21:56:52.104" v="348" actId="14100"/>
          <ac:spMkLst>
            <pc:docMk/>
            <pc:sldMk cId="1418909745" sldId="257"/>
            <ac:spMk id="28" creationId="{6A3C80CB-09B8-4F59-AE57-EB7634B5B5CC}"/>
          </ac:spMkLst>
        </pc:spChg>
        <pc:spChg chg="add mod">
          <ac:chgData name="David Niven" userId="5efa5f8d6768e086" providerId="LiveId" clId="{E8A894C2-129D-4DAA-91D8-92DA7C845623}" dt="2020-10-20T21:56:46.548" v="347" actId="14100"/>
          <ac:spMkLst>
            <pc:docMk/>
            <pc:sldMk cId="1418909745" sldId="257"/>
            <ac:spMk id="29" creationId="{8294A9C0-BD6D-41A9-B200-059AFE298E0D}"/>
          </ac:spMkLst>
        </pc:spChg>
        <pc:spChg chg="add mod">
          <ac:chgData name="David Niven" userId="5efa5f8d6768e086" providerId="LiveId" clId="{E8A894C2-129D-4DAA-91D8-92DA7C845623}" dt="2020-10-20T21:59:33.329" v="369" actId="692"/>
          <ac:spMkLst>
            <pc:docMk/>
            <pc:sldMk cId="1418909745" sldId="257"/>
            <ac:spMk id="30" creationId="{9018D011-D9B6-4192-A00F-6122CD7BED36}"/>
          </ac:spMkLst>
        </pc:spChg>
        <pc:spChg chg="add mod">
          <ac:chgData name="David Niven" userId="5efa5f8d6768e086" providerId="LiveId" clId="{E8A894C2-129D-4DAA-91D8-92DA7C845623}" dt="2020-10-20T22:01:15.748" v="382" actId="207"/>
          <ac:spMkLst>
            <pc:docMk/>
            <pc:sldMk cId="1418909745" sldId="257"/>
            <ac:spMk id="33" creationId="{BBA2A72A-8D59-4DB3-A8DF-70FEB13D2689}"/>
          </ac:spMkLst>
        </pc:spChg>
        <pc:spChg chg="add mod">
          <ac:chgData name="David Niven" userId="5efa5f8d6768e086" providerId="LiveId" clId="{E8A894C2-129D-4DAA-91D8-92DA7C845623}" dt="2020-10-20T22:01:58.682" v="387" actId="207"/>
          <ac:spMkLst>
            <pc:docMk/>
            <pc:sldMk cId="1418909745" sldId="257"/>
            <ac:spMk id="34" creationId="{9E5AFF78-4E6F-4189-BE01-A030ECDA606D}"/>
          </ac:spMkLst>
        </pc:spChg>
        <pc:picChg chg="add mod">
          <ac:chgData name="David Niven" userId="5efa5f8d6768e086" providerId="LiveId" clId="{E8A894C2-129D-4DAA-91D8-92DA7C845623}" dt="2020-10-20T21:28:28.436" v="48" actId="962"/>
          <ac:picMkLst>
            <pc:docMk/>
            <pc:sldMk cId="1418909745" sldId="257"/>
            <ac:picMk id="5" creationId="{6254E808-2515-454A-8686-9FF064FE4B37}"/>
          </ac:picMkLst>
        </pc:picChg>
        <pc:picChg chg="add del mod">
          <ac:chgData name="David Niven" userId="5efa5f8d6768e086" providerId="LiveId" clId="{E8A894C2-129D-4DAA-91D8-92DA7C845623}" dt="2020-10-20T22:00:05.260" v="374" actId="21"/>
          <ac:picMkLst>
            <pc:docMk/>
            <pc:sldMk cId="1418909745" sldId="257"/>
            <ac:picMk id="32" creationId="{3D862091-1C63-405F-853E-3A58DF2B4894}"/>
          </ac:picMkLst>
        </pc:picChg>
        <pc:cxnChg chg="add del mod">
          <ac:chgData name="David Niven" userId="5efa5f8d6768e086" providerId="LiveId" clId="{E8A894C2-129D-4DAA-91D8-92DA7C845623}" dt="2020-10-20T21:34:52.273" v="76" actId="21"/>
          <ac:cxnSpMkLst>
            <pc:docMk/>
            <pc:sldMk cId="1418909745" sldId="257"/>
            <ac:cxnSpMk id="7" creationId="{0BF665F7-5F89-4ADE-B587-1CBD5DBDF337}"/>
          </ac:cxnSpMkLst>
        </pc:cxnChg>
        <pc:cxnChg chg="add del mod">
          <ac:chgData name="David Niven" userId="5efa5f8d6768e086" providerId="LiveId" clId="{E8A894C2-129D-4DAA-91D8-92DA7C845623}" dt="2020-10-20T21:46:55.872" v="232" actId="21"/>
          <ac:cxnSpMkLst>
            <pc:docMk/>
            <pc:sldMk cId="1418909745" sldId="257"/>
            <ac:cxnSpMk id="9" creationId="{6E18CFAD-AA93-49AE-8713-F74C727B2CA1}"/>
          </ac:cxnSpMkLst>
        </pc:cxnChg>
        <pc:cxnChg chg="add del mod">
          <ac:chgData name="David Niven" userId="5efa5f8d6768e086" providerId="LiveId" clId="{E8A894C2-129D-4DAA-91D8-92DA7C845623}" dt="2020-10-20T21:46:50.854" v="230" actId="21"/>
          <ac:cxnSpMkLst>
            <pc:docMk/>
            <pc:sldMk cId="1418909745" sldId="257"/>
            <ac:cxnSpMk id="11" creationId="{0119997B-1A5B-4965-A529-0BCE107094E2}"/>
          </ac:cxnSpMkLst>
        </pc:cxnChg>
        <pc:cxnChg chg="add del mod">
          <ac:chgData name="David Niven" userId="5efa5f8d6768e086" providerId="LiveId" clId="{E8A894C2-129D-4DAA-91D8-92DA7C845623}" dt="2020-10-20T21:46:40.255" v="229" actId="21"/>
          <ac:cxnSpMkLst>
            <pc:docMk/>
            <pc:sldMk cId="1418909745" sldId="257"/>
            <ac:cxnSpMk id="13" creationId="{C6D6808E-88F8-4F0F-A84A-D8E2E70F9E05}"/>
          </ac:cxnSpMkLst>
        </pc:cxnChg>
        <pc:cxnChg chg="add del mod">
          <ac:chgData name="David Niven" userId="5efa5f8d6768e086" providerId="LiveId" clId="{E8A894C2-129D-4DAA-91D8-92DA7C845623}" dt="2020-10-20T21:38:21.105" v="89" actId="21"/>
          <ac:cxnSpMkLst>
            <pc:docMk/>
            <pc:sldMk cId="1418909745" sldId="257"/>
            <ac:cxnSpMk id="22" creationId="{7666B1B6-E253-4182-87EA-054F83775864}"/>
          </ac:cxnSpMkLst>
        </pc:cxnChg>
        <pc:cxnChg chg="add del">
          <ac:chgData name="David Niven" userId="5efa5f8d6768e086" providerId="LiveId" clId="{E8A894C2-129D-4DAA-91D8-92DA7C845623}" dt="2020-10-20T21:39:26.091" v="91" actId="21"/>
          <ac:cxnSpMkLst>
            <pc:docMk/>
            <pc:sldMk cId="1418909745" sldId="257"/>
            <ac:cxnSpMk id="24" creationId="{1D9BF6B6-71C7-441B-AD90-0E4455BE698D}"/>
          </ac:cxnSpMkLst>
        </pc:cxnChg>
      </pc:sldChg>
      <pc:sldChg chg="modSp">
        <pc:chgData name="David Niven" userId="5efa5f8d6768e086" providerId="LiveId" clId="{E8A894C2-129D-4DAA-91D8-92DA7C845623}" dt="2020-10-19T20:20:33.613" v="12" actId="20577"/>
        <pc:sldMkLst>
          <pc:docMk/>
          <pc:sldMk cId="482252092" sldId="258"/>
        </pc:sldMkLst>
        <pc:graphicFrameChg chg="mod">
          <ac:chgData name="David Niven" userId="5efa5f8d6768e086" providerId="LiveId" clId="{E8A894C2-129D-4DAA-91D8-92DA7C845623}" dt="2020-10-19T20:20:33.613" v="12" actId="20577"/>
          <ac:graphicFrameMkLst>
            <pc:docMk/>
            <pc:sldMk cId="482252092" sldId="258"/>
            <ac:graphicFrameMk id="6" creationId="{96D57911-8414-4DE8-8DF6-1BC9C7902F2C}"/>
          </ac:graphicFrameMkLst>
        </pc:graphicFrameChg>
      </pc:sldChg>
      <pc:sldChg chg="modSp mod">
        <pc:chgData name="David Niven" userId="5efa5f8d6768e086" providerId="LiveId" clId="{E8A894C2-129D-4DAA-91D8-92DA7C845623}" dt="2020-10-19T20:22:09.085" v="13" actId="20577"/>
        <pc:sldMkLst>
          <pc:docMk/>
          <pc:sldMk cId="484990481" sldId="260"/>
        </pc:sldMkLst>
        <pc:spChg chg="mod">
          <ac:chgData name="David Niven" userId="5efa5f8d6768e086" providerId="LiveId" clId="{E8A894C2-129D-4DAA-91D8-92DA7C845623}" dt="2020-10-19T20:22:09.085" v="13" actId="20577"/>
          <ac:spMkLst>
            <pc:docMk/>
            <pc:sldMk cId="484990481" sldId="260"/>
            <ac:spMk id="4" creationId="{9D93A6D0-176F-49A1-B9BE-C1D32CAEA0D0}"/>
          </ac:spMkLst>
        </pc:spChg>
      </pc:sldChg>
      <pc:sldChg chg="modSp mod">
        <pc:chgData name="David Niven" userId="5efa5f8d6768e086" providerId="LiveId" clId="{E8A894C2-129D-4DAA-91D8-92DA7C845623}" dt="2020-10-20T17:29:27.214" v="15" actId="688"/>
        <pc:sldMkLst>
          <pc:docMk/>
          <pc:sldMk cId="4208964966" sldId="264"/>
        </pc:sldMkLst>
        <pc:picChg chg="mod">
          <ac:chgData name="David Niven" userId="5efa5f8d6768e086" providerId="LiveId" clId="{E8A894C2-129D-4DAA-91D8-92DA7C845623}" dt="2020-10-20T17:29:27.214" v="15" actId="688"/>
          <ac:picMkLst>
            <pc:docMk/>
            <pc:sldMk cId="4208964966" sldId="264"/>
            <ac:picMk id="5" creationId="{D7963553-AC49-404C-BF9B-3FAC64691EA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862F02-5519-494C-B2E5-A3B98F3EDF8F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75AB8D9-D1CA-4FBA-BECE-0B03206AD993}">
      <dgm:prSet/>
      <dgm:spPr/>
      <dgm:t>
        <a:bodyPr/>
        <a:lstStyle/>
        <a:p>
          <a:r>
            <a:rPr lang="en-CA"/>
            <a:t>Start with the Net end stand</a:t>
          </a:r>
          <a:endParaRPr lang="en-US"/>
        </a:p>
      </dgm:t>
    </dgm:pt>
    <dgm:pt modelId="{EA3E06B7-4EC0-453D-8AFC-2FAC6E7FBC35}" type="parTrans" cxnId="{C69BD114-D284-4FAC-A30A-B34F21C0CB67}">
      <dgm:prSet/>
      <dgm:spPr/>
      <dgm:t>
        <a:bodyPr/>
        <a:lstStyle/>
        <a:p>
          <a:endParaRPr lang="en-US"/>
        </a:p>
      </dgm:t>
    </dgm:pt>
    <dgm:pt modelId="{47F6B193-207F-4798-AC70-ACF1E6E9A353}" type="sibTrans" cxnId="{C69BD114-D284-4FAC-A30A-B34F21C0CB67}">
      <dgm:prSet/>
      <dgm:spPr/>
      <dgm:t>
        <a:bodyPr/>
        <a:lstStyle/>
        <a:p>
          <a:endParaRPr lang="en-US"/>
        </a:p>
      </dgm:t>
    </dgm:pt>
    <dgm:pt modelId="{58BC028D-DB66-4FBB-A562-E3CD9499A1CB}">
      <dgm:prSet/>
      <dgm:spPr/>
      <dgm:t>
        <a:bodyPr/>
        <a:lstStyle/>
        <a:p>
          <a:r>
            <a:rPr lang="en-CA"/>
            <a:t>Insert riser tube</a:t>
          </a:r>
          <a:endParaRPr lang="en-US"/>
        </a:p>
      </dgm:t>
    </dgm:pt>
    <dgm:pt modelId="{BAB06039-4E3A-4EF7-A002-7A6677FF2E4D}" type="parTrans" cxnId="{E154D209-4424-4588-AFD2-00AE8645BF08}">
      <dgm:prSet/>
      <dgm:spPr/>
      <dgm:t>
        <a:bodyPr/>
        <a:lstStyle/>
        <a:p>
          <a:endParaRPr lang="en-US"/>
        </a:p>
      </dgm:t>
    </dgm:pt>
    <dgm:pt modelId="{86E62043-7DD1-435B-AE26-1F83BD11A388}" type="sibTrans" cxnId="{E154D209-4424-4588-AFD2-00AE8645BF08}">
      <dgm:prSet/>
      <dgm:spPr/>
      <dgm:t>
        <a:bodyPr/>
        <a:lstStyle/>
        <a:p>
          <a:endParaRPr lang="en-US"/>
        </a:p>
      </dgm:t>
    </dgm:pt>
    <dgm:pt modelId="{C5C1C439-9AFE-45B2-85CD-F6504E66415E}">
      <dgm:prSet/>
      <dgm:spPr/>
      <dgm:t>
        <a:bodyPr/>
        <a:lstStyle/>
        <a:p>
          <a:r>
            <a:rPr lang="en-CA"/>
            <a:t>Install Transition Tube</a:t>
          </a:r>
          <a:endParaRPr lang="en-US"/>
        </a:p>
      </dgm:t>
    </dgm:pt>
    <dgm:pt modelId="{996F370A-55DE-4634-9C36-A4ECD3AED001}" type="parTrans" cxnId="{ABBC8E72-51E7-4825-90A7-4EDAD1115B3D}">
      <dgm:prSet/>
      <dgm:spPr/>
      <dgm:t>
        <a:bodyPr/>
        <a:lstStyle/>
        <a:p>
          <a:endParaRPr lang="en-US"/>
        </a:p>
      </dgm:t>
    </dgm:pt>
    <dgm:pt modelId="{60B1C1B6-F164-45E4-9F8C-9A8B55F68BA7}" type="sibTrans" cxnId="{ABBC8E72-51E7-4825-90A7-4EDAD1115B3D}">
      <dgm:prSet/>
      <dgm:spPr/>
      <dgm:t>
        <a:bodyPr/>
        <a:lstStyle/>
        <a:p>
          <a:endParaRPr lang="en-US"/>
        </a:p>
      </dgm:t>
    </dgm:pt>
    <dgm:pt modelId="{36BDE260-D731-4D53-9FC8-FECB0E54E11D}">
      <dgm:prSet/>
      <dgm:spPr/>
      <dgm:t>
        <a:bodyPr/>
        <a:lstStyle/>
        <a:p>
          <a:r>
            <a:rPr lang="en-CA"/>
            <a:t>Install long tubes</a:t>
          </a:r>
          <a:endParaRPr lang="en-US"/>
        </a:p>
      </dgm:t>
    </dgm:pt>
    <dgm:pt modelId="{779C59E8-FC67-4DC3-AF40-D897D9F03D38}" type="parTrans" cxnId="{D24EEB61-3DC9-4CCF-9CA9-FD0B993D02C8}">
      <dgm:prSet/>
      <dgm:spPr/>
      <dgm:t>
        <a:bodyPr/>
        <a:lstStyle/>
        <a:p>
          <a:endParaRPr lang="en-US"/>
        </a:p>
      </dgm:t>
    </dgm:pt>
    <dgm:pt modelId="{0CF0AAC0-1AC0-468F-AB74-AD343B59F951}" type="sibTrans" cxnId="{D24EEB61-3DC9-4CCF-9CA9-FD0B993D02C8}">
      <dgm:prSet/>
      <dgm:spPr/>
      <dgm:t>
        <a:bodyPr/>
        <a:lstStyle/>
        <a:p>
          <a:endParaRPr lang="en-US"/>
        </a:p>
      </dgm:t>
    </dgm:pt>
    <dgm:pt modelId="{569CD0F4-D299-4882-8900-AB780D3B8DEA}">
      <dgm:prSet/>
      <dgm:spPr/>
      <dgm:t>
        <a:bodyPr/>
        <a:lstStyle/>
        <a:p>
          <a:r>
            <a:rPr lang="en-CA"/>
            <a:t>Add Center Post stand after 3</a:t>
          </a:r>
          <a:r>
            <a:rPr lang="en-CA" baseline="30000"/>
            <a:t>rd</a:t>
          </a:r>
          <a:r>
            <a:rPr lang="en-CA"/>
            <a:t> long tube</a:t>
          </a:r>
          <a:endParaRPr lang="en-US"/>
        </a:p>
      </dgm:t>
    </dgm:pt>
    <dgm:pt modelId="{E7A319AA-8757-4863-9F12-3E946988740B}" type="parTrans" cxnId="{07B24B4D-F9BB-47F8-802E-1A632A01FF8E}">
      <dgm:prSet/>
      <dgm:spPr/>
      <dgm:t>
        <a:bodyPr/>
        <a:lstStyle/>
        <a:p>
          <a:endParaRPr lang="en-US"/>
        </a:p>
      </dgm:t>
    </dgm:pt>
    <dgm:pt modelId="{BDEA2440-A0FD-4F5A-A2AE-D3BF7CEAF49D}" type="sibTrans" cxnId="{07B24B4D-F9BB-47F8-802E-1A632A01FF8E}">
      <dgm:prSet/>
      <dgm:spPr/>
      <dgm:t>
        <a:bodyPr/>
        <a:lstStyle/>
        <a:p>
          <a:endParaRPr lang="en-US"/>
        </a:p>
      </dgm:t>
    </dgm:pt>
    <dgm:pt modelId="{1BFC2B9E-8940-4955-8E47-EAEC350CD6D9}">
      <dgm:prSet/>
      <dgm:spPr/>
      <dgm:t>
        <a:bodyPr/>
        <a:lstStyle/>
        <a:p>
          <a:r>
            <a:rPr lang="en-CA" dirty="0"/>
            <a:t>Insert remaining riser tube to long tube and to Net end stand</a:t>
          </a:r>
          <a:endParaRPr lang="en-US" dirty="0"/>
        </a:p>
      </dgm:t>
    </dgm:pt>
    <dgm:pt modelId="{A51C582D-A44C-4CF9-851B-83B42D13EA66}" type="parTrans" cxnId="{DCFA76C1-4425-46F8-9661-817ACFB88756}">
      <dgm:prSet/>
      <dgm:spPr/>
      <dgm:t>
        <a:bodyPr/>
        <a:lstStyle/>
        <a:p>
          <a:endParaRPr lang="en-US"/>
        </a:p>
      </dgm:t>
    </dgm:pt>
    <dgm:pt modelId="{4CA89D33-ABB0-44BE-9508-AF0272E0231B}" type="sibTrans" cxnId="{DCFA76C1-4425-46F8-9661-817ACFB88756}">
      <dgm:prSet/>
      <dgm:spPr/>
      <dgm:t>
        <a:bodyPr/>
        <a:lstStyle/>
        <a:p>
          <a:endParaRPr lang="en-US"/>
        </a:p>
      </dgm:t>
    </dgm:pt>
    <dgm:pt modelId="{9CA2CB99-A5F0-4D99-B016-BFFD4A8E9649}" type="pres">
      <dgm:prSet presAssocID="{C0862F02-5519-494C-B2E5-A3B98F3EDF8F}" presName="Name0" presStyleCnt="0">
        <dgm:presLayoutVars>
          <dgm:dir/>
          <dgm:resizeHandles val="exact"/>
        </dgm:presLayoutVars>
      </dgm:prSet>
      <dgm:spPr/>
    </dgm:pt>
    <dgm:pt modelId="{4FBFD59F-F4BC-4DB4-8104-9FD4BDE2DD68}" type="pres">
      <dgm:prSet presAssocID="{F75AB8D9-D1CA-4FBA-BECE-0B03206AD993}" presName="node" presStyleLbl="node1" presStyleIdx="0" presStyleCnt="5">
        <dgm:presLayoutVars>
          <dgm:bulletEnabled val="1"/>
        </dgm:presLayoutVars>
      </dgm:prSet>
      <dgm:spPr/>
    </dgm:pt>
    <dgm:pt modelId="{0FDC2347-B99D-4372-8686-DAED337265C5}" type="pres">
      <dgm:prSet presAssocID="{47F6B193-207F-4798-AC70-ACF1E6E9A353}" presName="sibTrans" presStyleLbl="sibTrans1D1" presStyleIdx="0" presStyleCnt="4"/>
      <dgm:spPr/>
    </dgm:pt>
    <dgm:pt modelId="{FFDF2C50-D0E9-439D-B48B-285C7A65EC54}" type="pres">
      <dgm:prSet presAssocID="{47F6B193-207F-4798-AC70-ACF1E6E9A353}" presName="connectorText" presStyleLbl="sibTrans1D1" presStyleIdx="0" presStyleCnt="4"/>
      <dgm:spPr/>
    </dgm:pt>
    <dgm:pt modelId="{5B608AAC-AEAD-4974-BFB9-19D24F354B17}" type="pres">
      <dgm:prSet presAssocID="{58BC028D-DB66-4FBB-A562-E3CD9499A1CB}" presName="node" presStyleLbl="node1" presStyleIdx="1" presStyleCnt="5">
        <dgm:presLayoutVars>
          <dgm:bulletEnabled val="1"/>
        </dgm:presLayoutVars>
      </dgm:prSet>
      <dgm:spPr/>
    </dgm:pt>
    <dgm:pt modelId="{310BE2D4-AC72-4671-84F0-46F2099EB552}" type="pres">
      <dgm:prSet presAssocID="{86E62043-7DD1-435B-AE26-1F83BD11A388}" presName="sibTrans" presStyleLbl="sibTrans1D1" presStyleIdx="1" presStyleCnt="4"/>
      <dgm:spPr/>
    </dgm:pt>
    <dgm:pt modelId="{894A6CA7-7509-420F-BE51-5233EFB833A1}" type="pres">
      <dgm:prSet presAssocID="{86E62043-7DD1-435B-AE26-1F83BD11A388}" presName="connectorText" presStyleLbl="sibTrans1D1" presStyleIdx="1" presStyleCnt="4"/>
      <dgm:spPr/>
    </dgm:pt>
    <dgm:pt modelId="{827838E2-0801-4DAF-8C8D-9E0197729B45}" type="pres">
      <dgm:prSet presAssocID="{C5C1C439-9AFE-45B2-85CD-F6504E66415E}" presName="node" presStyleLbl="node1" presStyleIdx="2" presStyleCnt="5">
        <dgm:presLayoutVars>
          <dgm:bulletEnabled val="1"/>
        </dgm:presLayoutVars>
      </dgm:prSet>
      <dgm:spPr/>
    </dgm:pt>
    <dgm:pt modelId="{AF0ACFA9-FF4E-4309-B0D3-4D988EC2A9AD}" type="pres">
      <dgm:prSet presAssocID="{60B1C1B6-F164-45E4-9F8C-9A8B55F68BA7}" presName="sibTrans" presStyleLbl="sibTrans1D1" presStyleIdx="2" presStyleCnt="4"/>
      <dgm:spPr/>
    </dgm:pt>
    <dgm:pt modelId="{87735FF2-1D92-4528-9EC3-087553FC846C}" type="pres">
      <dgm:prSet presAssocID="{60B1C1B6-F164-45E4-9F8C-9A8B55F68BA7}" presName="connectorText" presStyleLbl="sibTrans1D1" presStyleIdx="2" presStyleCnt="4"/>
      <dgm:spPr/>
    </dgm:pt>
    <dgm:pt modelId="{B7450BCE-BD27-4DA5-88AF-A0835DAA57B1}" type="pres">
      <dgm:prSet presAssocID="{36BDE260-D731-4D53-9FC8-FECB0E54E11D}" presName="node" presStyleLbl="node1" presStyleIdx="3" presStyleCnt="5">
        <dgm:presLayoutVars>
          <dgm:bulletEnabled val="1"/>
        </dgm:presLayoutVars>
      </dgm:prSet>
      <dgm:spPr/>
    </dgm:pt>
    <dgm:pt modelId="{0A95FE8A-D358-45B5-AE19-D1D4AEAD0E82}" type="pres">
      <dgm:prSet presAssocID="{0CF0AAC0-1AC0-468F-AB74-AD343B59F951}" presName="sibTrans" presStyleLbl="sibTrans1D1" presStyleIdx="3" presStyleCnt="4"/>
      <dgm:spPr/>
    </dgm:pt>
    <dgm:pt modelId="{F39AE1AF-3714-41D3-A88F-9C88D9BDF1AB}" type="pres">
      <dgm:prSet presAssocID="{0CF0AAC0-1AC0-468F-AB74-AD343B59F951}" presName="connectorText" presStyleLbl="sibTrans1D1" presStyleIdx="3" presStyleCnt="4"/>
      <dgm:spPr/>
    </dgm:pt>
    <dgm:pt modelId="{DEAD4348-DF1C-42D2-8E7F-049F7FC5B601}" type="pres">
      <dgm:prSet presAssocID="{1BFC2B9E-8940-4955-8E47-EAEC350CD6D9}" presName="node" presStyleLbl="node1" presStyleIdx="4" presStyleCnt="5">
        <dgm:presLayoutVars>
          <dgm:bulletEnabled val="1"/>
        </dgm:presLayoutVars>
      </dgm:prSet>
      <dgm:spPr/>
    </dgm:pt>
  </dgm:ptLst>
  <dgm:cxnLst>
    <dgm:cxn modelId="{E2180F01-26B6-4816-9CF7-315416BB0426}" type="presOf" srcId="{F75AB8D9-D1CA-4FBA-BECE-0B03206AD993}" destId="{4FBFD59F-F4BC-4DB4-8104-9FD4BDE2DD68}" srcOrd="0" destOrd="0" presId="urn:microsoft.com/office/officeart/2016/7/layout/RepeatingBendingProcessNew"/>
    <dgm:cxn modelId="{4E91EC01-3662-4D39-9525-7145E42EC1B2}" type="presOf" srcId="{60B1C1B6-F164-45E4-9F8C-9A8B55F68BA7}" destId="{AF0ACFA9-FF4E-4309-B0D3-4D988EC2A9AD}" srcOrd="0" destOrd="0" presId="urn:microsoft.com/office/officeart/2016/7/layout/RepeatingBendingProcessNew"/>
    <dgm:cxn modelId="{80B64403-D6BB-41C3-A195-1A2788365EAE}" type="presOf" srcId="{C5C1C439-9AFE-45B2-85CD-F6504E66415E}" destId="{827838E2-0801-4DAF-8C8D-9E0197729B45}" srcOrd="0" destOrd="0" presId="urn:microsoft.com/office/officeart/2016/7/layout/RepeatingBendingProcessNew"/>
    <dgm:cxn modelId="{E154D209-4424-4588-AFD2-00AE8645BF08}" srcId="{C0862F02-5519-494C-B2E5-A3B98F3EDF8F}" destId="{58BC028D-DB66-4FBB-A562-E3CD9499A1CB}" srcOrd="1" destOrd="0" parTransId="{BAB06039-4E3A-4EF7-A002-7A6677FF2E4D}" sibTransId="{86E62043-7DD1-435B-AE26-1F83BD11A388}"/>
    <dgm:cxn modelId="{C69BD114-D284-4FAC-A30A-B34F21C0CB67}" srcId="{C0862F02-5519-494C-B2E5-A3B98F3EDF8F}" destId="{F75AB8D9-D1CA-4FBA-BECE-0B03206AD993}" srcOrd="0" destOrd="0" parTransId="{EA3E06B7-4EC0-453D-8AFC-2FAC6E7FBC35}" sibTransId="{47F6B193-207F-4798-AC70-ACF1E6E9A353}"/>
    <dgm:cxn modelId="{2B2E6D31-DB72-43F5-924D-A7B88CD25EA9}" type="presOf" srcId="{0CF0AAC0-1AC0-468F-AB74-AD343B59F951}" destId="{F39AE1AF-3714-41D3-A88F-9C88D9BDF1AB}" srcOrd="1" destOrd="0" presId="urn:microsoft.com/office/officeart/2016/7/layout/RepeatingBendingProcessNew"/>
    <dgm:cxn modelId="{1B138131-BDA4-4121-83F7-02F815741A7E}" type="presOf" srcId="{36BDE260-D731-4D53-9FC8-FECB0E54E11D}" destId="{B7450BCE-BD27-4DA5-88AF-A0835DAA57B1}" srcOrd="0" destOrd="0" presId="urn:microsoft.com/office/officeart/2016/7/layout/RepeatingBendingProcessNew"/>
    <dgm:cxn modelId="{C29ABE31-ACAB-4348-B3F0-0F3EAB781A3E}" type="presOf" srcId="{C0862F02-5519-494C-B2E5-A3B98F3EDF8F}" destId="{9CA2CB99-A5F0-4D99-B016-BFFD4A8E9649}" srcOrd="0" destOrd="0" presId="urn:microsoft.com/office/officeart/2016/7/layout/RepeatingBendingProcessNew"/>
    <dgm:cxn modelId="{2DD4F43F-DAA8-4D99-B52C-48F95A3A4C9D}" type="presOf" srcId="{569CD0F4-D299-4882-8900-AB780D3B8DEA}" destId="{B7450BCE-BD27-4DA5-88AF-A0835DAA57B1}" srcOrd="0" destOrd="1" presId="urn:microsoft.com/office/officeart/2016/7/layout/RepeatingBendingProcessNew"/>
    <dgm:cxn modelId="{D24EEB61-3DC9-4CCF-9CA9-FD0B993D02C8}" srcId="{C0862F02-5519-494C-B2E5-A3B98F3EDF8F}" destId="{36BDE260-D731-4D53-9FC8-FECB0E54E11D}" srcOrd="3" destOrd="0" parTransId="{779C59E8-FC67-4DC3-AF40-D897D9F03D38}" sibTransId="{0CF0AAC0-1AC0-468F-AB74-AD343B59F951}"/>
    <dgm:cxn modelId="{928F8645-2BA9-434D-B227-ED1F064C18D7}" type="presOf" srcId="{86E62043-7DD1-435B-AE26-1F83BD11A388}" destId="{310BE2D4-AC72-4671-84F0-46F2099EB552}" srcOrd="0" destOrd="0" presId="urn:microsoft.com/office/officeart/2016/7/layout/RepeatingBendingProcessNew"/>
    <dgm:cxn modelId="{DC4E5B6D-6734-474B-B4D1-71C55484ABCE}" type="presOf" srcId="{47F6B193-207F-4798-AC70-ACF1E6E9A353}" destId="{FFDF2C50-D0E9-439D-B48B-285C7A65EC54}" srcOrd="1" destOrd="0" presId="urn:microsoft.com/office/officeart/2016/7/layout/RepeatingBendingProcessNew"/>
    <dgm:cxn modelId="{07B24B4D-F9BB-47F8-802E-1A632A01FF8E}" srcId="{36BDE260-D731-4D53-9FC8-FECB0E54E11D}" destId="{569CD0F4-D299-4882-8900-AB780D3B8DEA}" srcOrd="0" destOrd="0" parTransId="{E7A319AA-8757-4863-9F12-3E946988740B}" sibTransId="{BDEA2440-A0FD-4F5A-A2AE-D3BF7CEAF49D}"/>
    <dgm:cxn modelId="{ABBC8E72-51E7-4825-90A7-4EDAD1115B3D}" srcId="{C0862F02-5519-494C-B2E5-A3B98F3EDF8F}" destId="{C5C1C439-9AFE-45B2-85CD-F6504E66415E}" srcOrd="2" destOrd="0" parTransId="{996F370A-55DE-4634-9C36-A4ECD3AED001}" sibTransId="{60B1C1B6-F164-45E4-9F8C-9A8B55F68BA7}"/>
    <dgm:cxn modelId="{D0F2A453-079E-49A2-A477-E4DA54225881}" type="presOf" srcId="{47F6B193-207F-4798-AC70-ACF1E6E9A353}" destId="{0FDC2347-B99D-4372-8686-DAED337265C5}" srcOrd="0" destOrd="0" presId="urn:microsoft.com/office/officeart/2016/7/layout/RepeatingBendingProcessNew"/>
    <dgm:cxn modelId="{A2B42575-60AC-4A07-9DBE-E7BBA9FBFFBB}" type="presOf" srcId="{58BC028D-DB66-4FBB-A562-E3CD9499A1CB}" destId="{5B608AAC-AEAD-4974-BFB9-19D24F354B17}" srcOrd="0" destOrd="0" presId="urn:microsoft.com/office/officeart/2016/7/layout/RepeatingBendingProcessNew"/>
    <dgm:cxn modelId="{E6973BB4-FB8E-45E8-9067-32E843D20A83}" type="presOf" srcId="{1BFC2B9E-8940-4955-8E47-EAEC350CD6D9}" destId="{DEAD4348-DF1C-42D2-8E7F-049F7FC5B601}" srcOrd="0" destOrd="0" presId="urn:microsoft.com/office/officeart/2016/7/layout/RepeatingBendingProcessNew"/>
    <dgm:cxn modelId="{DCFA76C1-4425-46F8-9661-817ACFB88756}" srcId="{C0862F02-5519-494C-B2E5-A3B98F3EDF8F}" destId="{1BFC2B9E-8940-4955-8E47-EAEC350CD6D9}" srcOrd="4" destOrd="0" parTransId="{A51C582D-A44C-4CF9-851B-83B42D13EA66}" sibTransId="{4CA89D33-ABB0-44BE-9508-AF0272E0231B}"/>
    <dgm:cxn modelId="{94EC6BED-24D3-4A37-8E25-F6848FEFAB9E}" type="presOf" srcId="{60B1C1B6-F164-45E4-9F8C-9A8B55F68BA7}" destId="{87735FF2-1D92-4528-9EC3-087553FC846C}" srcOrd="1" destOrd="0" presId="urn:microsoft.com/office/officeart/2016/7/layout/RepeatingBendingProcessNew"/>
    <dgm:cxn modelId="{624862EE-7815-422A-B171-EF033B82BCD5}" type="presOf" srcId="{86E62043-7DD1-435B-AE26-1F83BD11A388}" destId="{894A6CA7-7509-420F-BE51-5233EFB833A1}" srcOrd="1" destOrd="0" presId="urn:microsoft.com/office/officeart/2016/7/layout/RepeatingBendingProcessNew"/>
    <dgm:cxn modelId="{AFD1BAF0-0EC3-4F92-85CF-EB621FCC01C1}" type="presOf" srcId="{0CF0AAC0-1AC0-468F-AB74-AD343B59F951}" destId="{0A95FE8A-D358-45B5-AE19-D1D4AEAD0E82}" srcOrd="0" destOrd="0" presId="urn:microsoft.com/office/officeart/2016/7/layout/RepeatingBendingProcessNew"/>
    <dgm:cxn modelId="{F7C7D272-938E-4277-82BC-B57B8A8372A2}" type="presParOf" srcId="{9CA2CB99-A5F0-4D99-B016-BFFD4A8E9649}" destId="{4FBFD59F-F4BC-4DB4-8104-9FD4BDE2DD68}" srcOrd="0" destOrd="0" presId="urn:microsoft.com/office/officeart/2016/7/layout/RepeatingBendingProcessNew"/>
    <dgm:cxn modelId="{58C7FA36-A663-46E5-9F58-40A8998AD656}" type="presParOf" srcId="{9CA2CB99-A5F0-4D99-B016-BFFD4A8E9649}" destId="{0FDC2347-B99D-4372-8686-DAED337265C5}" srcOrd="1" destOrd="0" presId="urn:microsoft.com/office/officeart/2016/7/layout/RepeatingBendingProcessNew"/>
    <dgm:cxn modelId="{98E38EE3-77C0-4D3B-8EE5-499AE1EE01D1}" type="presParOf" srcId="{0FDC2347-B99D-4372-8686-DAED337265C5}" destId="{FFDF2C50-D0E9-439D-B48B-285C7A65EC54}" srcOrd="0" destOrd="0" presId="urn:microsoft.com/office/officeart/2016/7/layout/RepeatingBendingProcessNew"/>
    <dgm:cxn modelId="{54F04E1E-64B3-48DC-9FD9-D190C7D381BA}" type="presParOf" srcId="{9CA2CB99-A5F0-4D99-B016-BFFD4A8E9649}" destId="{5B608AAC-AEAD-4974-BFB9-19D24F354B17}" srcOrd="2" destOrd="0" presId="urn:microsoft.com/office/officeart/2016/7/layout/RepeatingBendingProcessNew"/>
    <dgm:cxn modelId="{EA01A5CD-86E5-442E-AF9F-EFEA2FC50BB5}" type="presParOf" srcId="{9CA2CB99-A5F0-4D99-B016-BFFD4A8E9649}" destId="{310BE2D4-AC72-4671-84F0-46F2099EB552}" srcOrd="3" destOrd="0" presId="urn:microsoft.com/office/officeart/2016/7/layout/RepeatingBendingProcessNew"/>
    <dgm:cxn modelId="{73F81E83-89BE-44E2-A130-1AAF885DDCF9}" type="presParOf" srcId="{310BE2D4-AC72-4671-84F0-46F2099EB552}" destId="{894A6CA7-7509-420F-BE51-5233EFB833A1}" srcOrd="0" destOrd="0" presId="urn:microsoft.com/office/officeart/2016/7/layout/RepeatingBendingProcessNew"/>
    <dgm:cxn modelId="{F6938DD0-B403-456A-A79F-4299DE20D6E1}" type="presParOf" srcId="{9CA2CB99-A5F0-4D99-B016-BFFD4A8E9649}" destId="{827838E2-0801-4DAF-8C8D-9E0197729B45}" srcOrd="4" destOrd="0" presId="urn:microsoft.com/office/officeart/2016/7/layout/RepeatingBendingProcessNew"/>
    <dgm:cxn modelId="{DEAB1B19-4574-41EF-9BDE-FD37CEDFB847}" type="presParOf" srcId="{9CA2CB99-A5F0-4D99-B016-BFFD4A8E9649}" destId="{AF0ACFA9-FF4E-4309-B0D3-4D988EC2A9AD}" srcOrd="5" destOrd="0" presId="urn:microsoft.com/office/officeart/2016/7/layout/RepeatingBendingProcessNew"/>
    <dgm:cxn modelId="{C579A0EF-185D-4D28-8731-AA37297EE795}" type="presParOf" srcId="{AF0ACFA9-FF4E-4309-B0D3-4D988EC2A9AD}" destId="{87735FF2-1D92-4528-9EC3-087553FC846C}" srcOrd="0" destOrd="0" presId="urn:microsoft.com/office/officeart/2016/7/layout/RepeatingBendingProcessNew"/>
    <dgm:cxn modelId="{4790CB92-090A-4872-ACF7-779A17B464C6}" type="presParOf" srcId="{9CA2CB99-A5F0-4D99-B016-BFFD4A8E9649}" destId="{B7450BCE-BD27-4DA5-88AF-A0835DAA57B1}" srcOrd="6" destOrd="0" presId="urn:microsoft.com/office/officeart/2016/7/layout/RepeatingBendingProcessNew"/>
    <dgm:cxn modelId="{43BC3307-73DE-43E7-A9A2-48B4ECAB3945}" type="presParOf" srcId="{9CA2CB99-A5F0-4D99-B016-BFFD4A8E9649}" destId="{0A95FE8A-D358-45B5-AE19-D1D4AEAD0E82}" srcOrd="7" destOrd="0" presId="urn:microsoft.com/office/officeart/2016/7/layout/RepeatingBendingProcessNew"/>
    <dgm:cxn modelId="{C279B0A3-171E-4702-AC34-DBC9BF11F188}" type="presParOf" srcId="{0A95FE8A-D358-45B5-AE19-D1D4AEAD0E82}" destId="{F39AE1AF-3714-41D3-A88F-9C88D9BDF1AB}" srcOrd="0" destOrd="0" presId="urn:microsoft.com/office/officeart/2016/7/layout/RepeatingBendingProcessNew"/>
    <dgm:cxn modelId="{0E0BA1DE-248E-4B1C-99ED-5A621811E62F}" type="presParOf" srcId="{9CA2CB99-A5F0-4D99-B016-BFFD4A8E9649}" destId="{DEAD4348-DF1C-42D2-8E7F-049F7FC5B601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DD58A2-EECA-490C-9582-781633FA506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095C4EE-A5DA-4565-A80A-3BE3091A9910}">
      <dgm:prSet/>
      <dgm:spPr/>
      <dgm:t>
        <a:bodyPr/>
        <a:lstStyle/>
        <a:p>
          <a:r>
            <a:rPr lang="en-US"/>
            <a:t>Take</a:t>
          </a:r>
        </a:p>
      </dgm:t>
    </dgm:pt>
    <dgm:pt modelId="{1A6A0B82-9D9C-45A9-9DD7-B7E33B5199AF}" type="parTrans" cxnId="{14C9D45F-E7A2-4AB0-A3DA-56F410364529}">
      <dgm:prSet/>
      <dgm:spPr/>
      <dgm:t>
        <a:bodyPr/>
        <a:lstStyle/>
        <a:p>
          <a:endParaRPr lang="en-US"/>
        </a:p>
      </dgm:t>
    </dgm:pt>
    <dgm:pt modelId="{2F55A844-8390-4E4A-A215-F62246CB2F6F}" type="sibTrans" cxnId="{14C9D45F-E7A2-4AB0-A3DA-56F410364529}">
      <dgm:prSet/>
      <dgm:spPr/>
      <dgm:t>
        <a:bodyPr/>
        <a:lstStyle/>
        <a:p>
          <a:endParaRPr lang="en-US"/>
        </a:p>
      </dgm:t>
    </dgm:pt>
    <dgm:pt modelId="{74DDFA0B-5D49-41B1-9CCF-7400AB23363F}">
      <dgm:prSet/>
      <dgm:spPr/>
      <dgm:t>
        <a:bodyPr/>
        <a:lstStyle/>
        <a:p>
          <a:r>
            <a:rPr lang="en-US"/>
            <a:t>Take the Center Post and insert into the sleeve </a:t>
          </a:r>
        </a:p>
      </dgm:t>
    </dgm:pt>
    <dgm:pt modelId="{B8057EF3-FE4F-4E2B-91AF-7E894DD7A1C1}" type="parTrans" cxnId="{1D117349-3AF4-41B6-BBF8-BDB3BE99DBE2}">
      <dgm:prSet/>
      <dgm:spPr/>
      <dgm:t>
        <a:bodyPr/>
        <a:lstStyle/>
        <a:p>
          <a:endParaRPr lang="en-US"/>
        </a:p>
      </dgm:t>
    </dgm:pt>
    <dgm:pt modelId="{A45C0E0B-2FED-4E2A-BEAC-57C396184A83}" type="sibTrans" cxnId="{1D117349-3AF4-41B6-BBF8-BDB3BE99DBE2}">
      <dgm:prSet/>
      <dgm:spPr/>
      <dgm:t>
        <a:bodyPr/>
        <a:lstStyle/>
        <a:p>
          <a:endParaRPr lang="en-US"/>
        </a:p>
      </dgm:t>
    </dgm:pt>
    <dgm:pt modelId="{D4D00C03-9409-43CF-B8D8-C312ABC936AC}">
      <dgm:prSet/>
      <dgm:spPr/>
      <dgm:t>
        <a:bodyPr/>
        <a:lstStyle/>
        <a:p>
          <a:r>
            <a:rPr lang="en-US"/>
            <a:t>Ensure that the “capped” end of the post is inserted into the sleeve</a:t>
          </a:r>
        </a:p>
      </dgm:t>
    </dgm:pt>
    <dgm:pt modelId="{08BAE9B9-EC04-4BA5-A024-D64FFC3FE202}" type="parTrans" cxnId="{6FD22214-9778-4D59-9051-F054E1C7DD4A}">
      <dgm:prSet/>
      <dgm:spPr/>
      <dgm:t>
        <a:bodyPr/>
        <a:lstStyle/>
        <a:p>
          <a:endParaRPr lang="en-US"/>
        </a:p>
      </dgm:t>
    </dgm:pt>
    <dgm:pt modelId="{6DE06C7D-6816-4610-B8F0-979EB3BBF431}" type="sibTrans" cxnId="{6FD22214-9778-4D59-9051-F054E1C7DD4A}">
      <dgm:prSet/>
      <dgm:spPr/>
      <dgm:t>
        <a:bodyPr/>
        <a:lstStyle/>
        <a:p>
          <a:endParaRPr lang="en-US"/>
        </a:p>
      </dgm:t>
    </dgm:pt>
    <dgm:pt modelId="{3C66539A-8A27-4D6D-9E04-E99FD6D6AA26}">
      <dgm:prSet/>
      <dgm:spPr/>
      <dgm:t>
        <a:bodyPr/>
        <a:lstStyle/>
        <a:p>
          <a:r>
            <a:rPr lang="en-US"/>
            <a:t>Push</a:t>
          </a:r>
        </a:p>
      </dgm:t>
    </dgm:pt>
    <dgm:pt modelId="{C99FFBEA-9175-492C-8CCB-1982446A56A1}" type="parTrans" cxnId="{88D44129-DA56-4AD3-84F6-B090FC23A5CF}">
      <dgm:prSet/>
      <dgm:spPr/>
      <dgm:t>
        <a:bodyPr/>
        <a:lstStyle/>
        <a:p>
          <a:endParaRPr lang="en-US"/>
        </a:p>
      </dgm:t>
    </dgm:pt>
    <dgm:pt modelId="{41B77EA3-0301-4496-9DEF-A3091A9DA87C}" type="sibTrans" cxnId="{88D44129-DA56-4AD3-84F6-B090FC23A5CF}">
      <dgm:prSet/>
      <dgm:spPr/>
      <dgm:t>
        <a:bodyPr/>
        <a:lstStyle/>
        <a:p>
          <a:endParaRPr lang="en-US"/>
        </a:p>
      </dgm:t>
    </dgm:pt>
    <dgm:pt modelId="{95DA1EC8-3791-4961-ADC3-6233F7B201DC}">
      <dgm:prSet/>
      <dgm:spPr/>
      <dgm:t>
        <a:bodyPr/>
        <a:lstStyle/>
        <a:p>
          <a:r>
            <a:rPr lang="en-US"/>
            <a:t>Push the post into the sleeve until it is in the top of the Net</a:t>
          </a:r>
        </a:p>
      </dgm:t>
    </dgm:pt>
    <dgm:pt modelId="{27967DEE-9C5A-4602-810B-AFE16FF7DF69}" type="parTrans" cxnId="{35E63CEC-4CDF-4334-BB88-662C649EFE50}">
      <dgm:prSet/>
      <dgm:spPr/>
      <dgm:t>
        <a:bodyPr/>
        <a:lstStyle/>
        <a:p>
          <a:endParaRPr lang="en-US"/>
        </a:p>
      </dgm:t>
    </dgm:pt>
    <dgm:pt modelId="{EE0BA4DB-D41D-4698-812F-346B1FD8BB4C}" type="sibTrans" cxnId="{35E63CEC-4CDF-4334-BB88-662C649EFE50}">
      <dgm:prSet/>
      <dgm:spPr/>
      <dgm:t>
        <a:bodyPr/>
        <a:lstStyle/>
        <a:p>
          <a:endParaRPr lang="en-US"/>
        </a:p>
      </dgm:t>
    </dgm:pt>
    <dgm:pt modelId="{31517537-E3C8-4039-9A1E-A1B521657567}">
      <dgm:prSet/>
      <dgm:spPr/>
      <dgm:t>
        <a:bodyPr/>
        <a:lstStyle/>
        <a:p>
          <a:r>
            <a:rPr lang="en-US"/>
            <a:t>Insert</a:t>
          </a:r>
        </a:p>
      </dgm:t>
    </dgm:pt>
    <dgm:pt modelId="{AAF78A15-A96F-4614-8BF1-70EA969301E4}" type="parTrans" cxnId="{1AEBFF39-DBC4-4EA3-B66E-4F0B963C56AF}">
      <dgm:prSet/>
      <dgm:spPr/>
      <dgm:t>
        <a:bodyPr/>
        <a:lstStyle/>
        <a:p>
          <a:endParaRPr lang="en-US"/>
        </a:p>
      </dgm:t>
    </dgm:pt>
    <dgm:pt modelId="{776CD102-89EC-42BB-B47B-65C2E5E3A08F}" type="sibTrans" cxnId="{1AEBFF39-DBC4-4EA3-B66E-4F0B963C56AF}">
      <dgm:prSet/>
      <dgm:spPr/>
      <dgm:t>
        <a:bodyPr/>
        <a:lstStyle/>
        <a:p>
          <a:endParaRPr lang="en-US"/>
        </a:p>
      </dgm:t>
    </dgm:pt>
    <dgm:pt modelId="{BE08C126-27E3-471D-90BC-DB8D637B3D99}">
      <dgm:prSet/>
      <dgm:spPr/>
      <dgm:t>
        <a:bodyPr/>
        <a:lstStyle/>
        <a:p>
          <a:r>
            <a:rPr lang="en-US"/>
            <a:t>Insert the bottom end of the Center Post into the Center Post Stand</a:t>
          </a:r>
        </a:p>
      </dgm:t>
    </dgm:pt>
    <dgm:pt modelId="{DC4A399B-A5BE-4EE1-B744-02FD5F499ADE}" type="parTrans" cxnId="{10CD215E-D5E1-4B7D-974A-6684794F8E13}">
      <dgm:prSet/>
      <dgm:spPr/>
      <dgm:t>
        <a:bodyPr/>
        <a:lstStyle/>
        <a:p>
          <a:endParaRPr lang="en-US"/>
        </a:p>
      </dgm:t>
    </dgm:pt>
    <dgm:pt modelId="{ADA9895A-78A4-411E-89DA-F39E8E012D02}" type="sibTrans" cxnId="{10CD215E-D5E1-4B7D-974A-6684794F8E13}">
      <dgm:prSet/>
      <dgm:spPr/>
      <dgm:t>
        <a:bodyPr/>
        <a:lstStyle/>
        <a:p>
          <a:endParaRPr lang="en-US"/>
        </a:p>
      </dgm:t>
    </dgm:pt>
    <dgm:pt modelId="{91CCF65E-C215-4C1C-9198-4668627B30C8}">
      <dgm:prSet/>
      <dgm:spPr/>
      <dgm:t>
        <a:bodyPr/>
        <a:lstStyle/>
        <a:p>
          <a:r>
            <a:rPr lang="en-US"/>
            <a:t>Align</a:t>
          </a:r>
        </a:p>
      </dgm:t>
    </dgm:pt>
    <dgm:pt modelId="{782DCFD1-F8B0-4138-9264-374B50DD1EE1}" type="parTrans" cxnId="{6C1A64E9-9D25-40C7-A36A-ACD7CF14984F}">
      <dgm:prSet/>
      <dgm:spPr/>
      <dgm:t>
        <a:bodyPr/>
        <a:lstStyle/>
        <a:p>
          <a:endParaRPr lang="en-US"/>
        </a:p>
      </dgm:t>
    </dgm:pt>
    <dgm:pt modelId="{AD94952A-031E-435D-943F-F2B2681F14A1}" type="sibTrans" cxnId="{6C1A64E9-9D25-40C7-A36A-ACD7CF14984F}">
      <dgm:prSet/>
      <dgm:spPr/>
      <dgm:t>
        <a:bodyPr/>
        <a:lstStyle/>
        <a:p>
          <a:endParaRPr lang="en-US"/>
        </a:p>
      </dgm:t>
    </dgm:pt>
    <dgm:pt modelId="{7FF7945F-059A-4648-8B48-0B40813B717A}">
      <dgm:prSet/>
      <dgm:spPr/>
      <dgm:t>
        <a:bodyPr/>
        <a:lstStyle/>
        <a:p>
          <a:r>
            <a:rPr lang="en-US"/>
            <a:t>Align the Center Post Stand to the mid-court lines on one side of the playing surface – adjust accordingly</a:t>
          </a:r>
        </a:p>
      </dgm:t>
    </dgm:pt>
    <dgm:pt modelId="{1BE1E8DB-B4BD-4626-AF2A-40035A1D1D42}" type="parTrans" cxnId="{62E3F4A8-55CE-4C2F-8AAC-E4E3CF3E2FC3}">
      <dgm:prSet/>
      <dgm:spPr/>
      <dgm:t>
        <a:bodyPr/>
        <a:lstStyle/>
        <a:p>
          <a:endParaRPr lang="en-US"/>
        </a:p>
      </dgm:t>
    </dgm:pt>
    <dgm:pt modelId="{5491347B-896E-4ED3-BE3F-4A9A390A37ED}" type="sibTrans" cxnId="{62E3F4A8-55CE-4C2F-8AAC-E4E3CF3E2FC3}">
      <dgm:prSet/>
      <dgm:spPr/>
      <dgm:t>
        <a:bodyPr/>
        <a:lstStyle/>
        <a:p>
          <a:endParaRPr lang="en-US"/>
        </a:p>
      </dgm:t>
    </dgm:pt>
    <dgm:pt modelId="{0F12B221-4CF8-4A4F-BE7A-5B621284BEB9}">
      <dgm:prSet/>
      <dgm:spPr/>
      <dgm:t>
        <a:bodyPr/>
        <a:lstStyle/>
        <a:p>
          <a:r>
            <a:rPr lang="en-US"/>
            <a:t>Align</a:t>
          </a:r>
        </a:p>
      </dgm:t>
    </dgm:pt>
    <dgm:pt modelId="{0543656B-3CAA-4306-8FC8-8BAF2451ACC1}" type="parTrans" cxnId="{A6435B2B-A881-4065-9181-8FBBBDC5FD92}">
      <dgm:prSet/>
      <dgm:spPr/>
      <dgm:t>
        <a:bodyPr/>
        <a:lstStyle/>
        <a:p>
          <a:endParaRPr lang="en-US"/>
        </a:p>
      </dgm:t>
    </dgm:pt>
    <dgm:pt modelId="{F6DCBD82-6F3B-494F-952B-2A0FC165DBFC}" type="sibTrans" cxnId="{A6435B2B-A881-4065-9181-8FBBBDC5FD92}">
      <dgm:prSet/>
      <dgm:spPr/>
      <dgm:t>
        <a:bodyPr/>
        <a:lstStyle/>
        <a:p>
          <a:endParaRPr lang="en-US"/>
        </a:p>
      </dgm:t>
    </dgm:pt>
    <dgm:pt modelId="{6BBA086F-27D3-44F8-B71E-CDD2B3A9265E}">
      <dgm:prSet/>
      <dgm:spPr/>
      <dgm:t>
        <a:bodyPr/>
        <a:lstStyle/>
        <a:p>
          <a:r>
            <a:rPr lang="en-US"/>
            <a:t>Align the Net Post (grab hold of the top of the net where the net post is located) and slide the Net Post to be in-line with the center of the courts</a:t>
          </a:r>
        </a:p>
      </dgm:t>
    </dgm:pt>
    <dgm:pt modelId="{E227040D-12E0-44FA-B6B9-50F3E9BE16E7}" type="parTrans" cxnId="{E4154722-FC1C-4A63-8A7A-422A50503868}">
      <dgm:prSet/>
      <dgm:spPr/>
      <dgm:t>
        <a:bodyPr/>
        <a:lstStyle/>
        <a:p>
          <a:endParaRPr lang="en-US"/>
        </a:p>
      </dgm:t>
    </dgm:pt>
    <dgm:pt modelId="{0082F69D-FE2E-44F7-9EDF-ED16DD2F8216}" type="sibTrans" cxnId="{E4154722-FC1C-4A63-8A7A-422A50503868}">
      <dgm:prSet/>
      <dgm:spPr/>
      <dgm:t>
        <a:bodyPr/>
        <a:lstStyle/>
        <a:p>
          <a:endParaRPr lang="en-US"/>
        </a:p>
      </dgm:t>
    </dgm:pt>
    <dgm:pt modelId="{9F21AD91-624D-4AC9-A280-E06AD9271E62}" type="pres">
      <dgm:prSet presAssocID="{2FDD58A2-EECA-490C-9582-781633FA5066}" presName="Name0" presStyleCnt="0">
        <dgm:presLayoutVars>
          <dgm:dir/>
          <dgm:animLvl val="lvl"/>
          <dgm:resizeHandles val="exact"/>
        </dgm:presLayoutVars>
      </dgm:prSet>
      <dgm:spPr/>
    </dgm:pt>
    <dgm:pt modelId="{71AC3ABC-19E1-437F-951D-8117DD091F1C}" type="pres">
      <dgm:prSet presAssocID="{0F12B221-4CF8-4A4F-BE7A-5B621284BEB9}" presName="boxAndChildren" presStyleCnt="0"/>
      <dgm:spPr/>
    </dgm:pt>
    <dgm:pt modelId="{3DDE7DC4-B057-4F27-8006-FA9947BC64E1}" type="pres">
      <dgm:prSet presAssocID="{0F12B221-4CF8-4A4F-BE7A-5B621284BEB9}" presName="parentTextBox" presStyleLbl="alignNode1" presStyleIdx="0" presStyleCnt="5"/>
      <dgm:spPr/>
    </dgm:pt>
    <dgm:pt modelId="{E9DE226F-7B16-4CC3-8B4B-BD1BC2D75A80}" type="pres">
      <dgm:prSet presAssocID="{0F12B221-4CF8-4A4F-BE7A-5B621284BEB9}" presName="descendantBox" presStyleLbl="bgAccFollowNode1" presStyleIdx="0" presStyleCnt="5"/>
      <dgm:spPr/>
    </dgm:pt>
    <dgm:pt modelId="{43C526A5-47E0-4F63-B284-C03AB8EBF6E0}" type="pres">
      <dgm:prSet presAssocID="{AD94952A-031E-435D-943F-F2B2681F14A1}" presName="sp" presStyleCnt="0"/>
      <dgm:spPr/>
    </dgm:pt>
    <dgm:pt modelId="{C989CB43-E099-4062-85E8-EF4CDD8D058D}" type="pres">
      <dgm:prSet presAssocID="{91CCF65E-C215-4C1C-9198-4668627B30C8}" presName="arrowAndChildren" presStyleCnt="0"/>
      <dgm:spPr/>
    </dgm:pt>
    <dgm:pt modelId="{2F9966D8-797C-49EA-B9DD-5C2BEDF5CDAF}" type="pres">
      <dgm:prSet presAssocID="{91CCF65E-C215-4C1C-9198-4668627B30C8}" presName="parentTextArrow" presStyleLbl="node1" presStyleIdx="0" presStyleCnt="0"/>
      <dgm:spPr/>
    </dgm:pt>
    <dgm:pt modelId="{5140C0D6-CE9D-4F66-9A35-0F849EB70CE1}" type="pres">
      <dgm:prSet presAssocID="{91CCF65E-C215-4C1C-9198-4668627B30C8}" presName="arrow" presStyleLbl="alignNode1" presStyleIdx="1" presStyleCnt="5"/>
      <dgm:spPr/>
    </dgm:pt>
    <dgm:pt modelId="{05C26FEF-0D0E-47DC-8224-0D9137888F0F}" type="pres">
      <dgm:prSet presAssocID="{91CCF65E-C215-4C1C-9198-4668627B30C8}" presName="descendantArrow" presStyleLbl="bgAccFollowNode1" presStyleIdx="1" presStyleCnt="5"/>
      <dgm:spPr/>
    </dgm:pt>
    <dgm:pt modelId="{397E7C08-5F84-48D5-ACD8-FD8F0BD7FAC0}" type="pres">
      <dgm:prSet presAssocID="{776CD102-89EC-42BB-B47B-65C2E5E3A08F}" presName="sp" presStyleCnt="0"/>
      <dgm:spPr/>
    </dgm:pt>
    <dgm:pt modelId="{779FFD0C-FE86-4076-9FB2-CE237BDBAB78}" type="pres">
      <dgm:prSet presAssocID="{31517537-E3C8-4039-9A1E-A1B521657567}" presName="arrowAndChildren" presStyleCnt="0"/>
      <dgm:spPr/>
    </dgm:pt>
    <dgm:pt modelId="{9827316A-BBBB-4121-BEB3-3B81F56229AC}" type="pres">
      <dgm:prSet presAssocID="{31517537-E3C8-4039-9A1E-A1B521657567}" presName="parentTextArrow" presStyleLbl="node1" presStyleIdx="0" presStyleCnt="0"/>
      <dgm:spPr/>
    </dgm:pt>
    <dgm:pt modelId="{03080675-FA4D-482F-BF5A-F87875CA27BC}" type="pres">
      <dgm:prSet presAssocID="{31517537-E3C8-4039-9A1E-A1B521657567}" presName="arrow" presStyleLbl="alignNode1" presStyleIdx="2" presStyleCnt="5"/>
      <dgm:spPr/>
    </dgm:pt>
    <dgm:pt modelId="{387212FF-6B31-4200-8ACD-13AFEA495419}" type="pres">
      <dgm:prSet presAssocID="{31517537-E3C8-4039-9A1E-A1B521657567}" presName="descendantArrow" presStyleLbl="bgAccFollowNode1" presStyleIdx="2" presStyleCnt="5"/>
      <dgm:spPr/>
    </dgm:pt>
    <dgm:pt modelId="{80DAD02A-16ED-447B-A731-46E857C62B17}" type="pres">
      <dgm:prSet presAssocID="{41B77EA3-0301-4496-9DEF-A3091A9DA87C}" presName="sp" presStyleCnt="0"/>
      <dgm:spPr/>
    </dgm:pt>
    <dgm:pt modelId="{61A1E15C-07E1-4117-8125-CDDBA4EFD48B}" type="pres">
      <dgm:prSet presAssocID="{3C66539A-8A27-4D6D-9E04-E99FD6D6AA26}" presName="arrowAndChildren" presStyleCnt="0"/>
      <dgm:spPr/>
    </dgm:pt>
    <dgm:pt modelId="{7E2D3786-D7DD-497C-8C67-6BB1E5BA2834}" type="pres">
      <dgm:prSet presAssocID="{3C66539A-8A27-4D6D-9E04-E99FD6D6AA26}" presName="parentTextArrow" presStyleLbl="node1" presStyleIdx="0" presStyleCnt="0"/>
      <dgm:spPr/>
    </dgm:pt>
    <dgm:pt modelId="{0DF33B5F-84D4-4378-AB7D-668E31B0DACA}" type="pres">
      <dgm:prSet presAssocID="{3C66539A-8A27-4D6D-9E04-E99FD6D6AA26}" presName="arrow" presStyleLbl="alignNode1" presStyleIdx="3" presStyleCnt="5"/>
      <dgm:spPr/>
    </dgm:pt>
    <dgm:pt modelId="{A2896D10-E0F7-4256-BBC4-B20BCFE4F80A}" type="pres">
      <dgm:prSet presAssocID="{3C66539A-8A27-4D6D-9E04-E99FD6D6AA26}" presName="descendantArrow" presStyleLbl="bgAccFollowNode1" presStyleIdx="3" presStyleCnt="5"/>
      <dgm:spPr/>
    </dgm:pt>
    <dgm:pt modelId="{D69CF674-835A-467A-938D-D3C7A5D95017}" type="pres">
      <dgm:prSet presAssocID="{2F55A844-8390-4E4A-A215-F62246CB2F6F}" presName="sp" presStyleCnt="0"/>
      <dgm:spPr/>
    </dgm:pt>
    <dgm:pt modelId="{23EFB652-1560-47D6-8B51-77AEEA9F7431}" type="pres">
      <dgm:prSet presAssocID="{2095C4EE-A5DA-4565-A80A-3BE3091A9910}" presName="arrowAndChildren" presStyleCnt="0"/>
      <dgm:spPr/>
    </dgm:pt>
    <dgm:pt modelId="{4913A536-24F9-4C20-A5AF-2C80D95BDD69}" type="pres">
      <dgm:prSet presAssocID="{2095C4EE-A5DA-4565-A80A-3BE3091A9910}" presName="parentTextArrow" presStyleLbl="node1" presStyleIdx="0" presStyleCnt="0"/>
      <dgm:spPr/>
    </dgm:pt>
    <dgm:pt modelId="{AC19F6BD-E7B9-4FA7-81EE-844A101DC08D}" type="pres">
      <dgm:prSet presAssocID="{2095C4EE-A5DA-4565-A80A-3BE3091A9910}" presName="arrow" presStyleLbl="alignNode1" presStyleIdx="4" presStyleCnt="5"/>
      <dgm:spPr/>
    </dgm:pt>
    <dgm:pt modelId="{B62225F5-E095-480F-BAE3-7A19A19A0C23}" type="pres">
      <dgm:prSet presAssocID="{2095C4EE-A5DA-4565-A80A-3BE3091A9910}" presName="descendantArrow" presStyleLbl="bgAccFollowNode1" presStyleIdx="4" presStyleCnt="5"/>
      <dgm:spPr/>
    </dgm:pt>
  </dgm:ptLst>
  <dgm:cxnLst>
    <dgm:cxn modelId="{B7E24F01-7F7F-4340-9BC7-77E77FABE404}" type="presOf" srcId="{0F12B221-4CF8-4A4F-BE7A-5B621284BEB9}" destId="{3DDE7DC4-B057-4F27-8006-FA9947BC64E1}" srcOrd="0" destOrd="0" presId="urn:microsoft.com/office/officeart/2016/7/layout/VerticalDownArrowProcess"/>
    <dgm:cxn modelId="{E7B63005-F864-430B-895F-26438EEBF764}" type="presOf" srcId="{3C66539A-8A27-4D6D-9E04-E99FD6D6AA26}" destId="{0DF33B5F-84D4-4378-AB7D-668E31B0DACA}" srcOrd="1" destOrd="0" presId="urn:microsoft.com/office/officeart/2016/7/layout/VerticalDownArrowProcess"/>
    <dgm:cxn modelId="{40E42408-CC94-46D1-A681-FE1E3A17D40E}" type="presOf" srcId="{7FF7945F-059A-4648-8B48-0B40813B717A}" destId="{05C26FEF-0D0E-47DC-8224-0D9137888F0F}" srcOrd="0" destOrd="0" presId="urn:microsoft.com/office/officeart/2016/7/layout/VerticalDownArrowProcess"/>
    <dgm:cxn modelId="{55BA0E0B-BBB5-4112-95C9-DB0958852B79}" type="presOf" srcId="{91CCF65E-C215-4C1C-9198-4668627B30C8}" destId="{5140C0D6-CE9D-4F66-9A35-0F849EB70CE1}" srcOrd="1" destOrd="0" presId="urn:microsoft.com/office/officeart/2016/7/layout/VerticalDownArrowProcess"/>
    <dgm:cxn modelId="{6FD22214-9778-4D59-9051-F054E1C7DD4A}" srcId="{74DDFA0B-5D49-41B1-9CCF-7400AB23363F}" destId="{D4D00C03-9409-43CF-B8D8-C312ABC936AC}" srcOrd="0" destOrd="0" parTransId="{08BAE9B9-EC04-4BA5-A024-D64FFC3FE202}" sibTransId="{6DE06C7D-6816-4610-B8F0-979EB3BBF431}"/>
    <dgm:cxn modelId="{7066AF16-9253-4AC5-96EB-9B9FB3A10F8E}" type="presOf" srcId="{2095C4EE-A5DA-4565-A80A-3BE3091A9910}" destId="{AC19F6BD-E7B9-4FA7-81EE-844A101DC08D}" srcOrd="1" destOrd="0" presId="urn:microsoft.com/office/officeart/2016/7/layout/VerticalDownArrowProcess"/>
    <dgm:cxn modelId="{0124D51D-69D3-4B44-97D3-05C9EAADC0B9}" type="presOf" srcId="{74DDFA0B-5D49-41B1-9CCF-7400AB23363F}" destId="{B62225F5-E095-480F-BAE3-7A19A19A0C23}" srcOrd="0" destOrd="0" presId="urn:microsoft.com/office/officeart/2016/7/layout/VerticalDownArrowProcess"/>
    <dgm:cxn modelId="{E4154722-FC1C-4A63-8A7A-422A50503868}" srcId="{0F12B221-4CF8-4A4F-BE7A-5B621284BEB9}" destId="{6BBA086F-27D3-44F8-B71E-CDD2B3A9265E}" srcOrd="0" destOrd="0" parTransId="{E227040D-12E0-44FA-B6B9-50F3E9BE16E7}" sibTransId="{0082F69D-FE2E-44F7-9EDF-ED16DD2F8216}"/>
    <dgm:cxn modelId="{88D44129-DA56-4AD3-84F6-B090FC23A5CF}" srcId="{2FDD58A2-EECA-490C-9582-781633FA5066}" destId="{3C66539A-8A27-4D6D-9E04-E99FD6D6AA26}" srcOrd="1" destOrd="0" parTransId="{C99FFBEA-9175-492C-8CCB-1982446A56A1}" sibTransId="{41B77EA3-0301-4496-9DEF-A3091A9DA87C}"/>
    <dgm:cxn modelId="{A6435B2B-A881-4065-9181-8FBBBDC5FD92}" srcId="{2FDD58A2-EECA-490C-9582-781633FA5066}" destId="{0F12B221-4CF8-4A4F-BE7A-5B621284BEB9}" srcOrd="4" destOrd="0" parTransId="{0543656B-3CAA-4306-8FC8-8BAF2451ACC1}" sibTransId="{F6DCBD82-6F3B-494F-952B-2A0FC165DBFC}"/>
    <dgm:cxn modelId="{E1416731-6591-409E-B3CB-9DF57EA7CEA2}" type="presOf" srcId="{3C66539A-8A27-4D6D-9E04-E99FD6D6AA26}" destId="{7E2D3786-D7DD-497C-8C67-6BB1E5BA2834}" srcOrd="0" destOrd="0" presId="urn:microsoft.com/office/officeart/2016/7/layout/VerticalDownArrowProcess"/>
    <dgm:cxn modelId="{1AEBFF39-DBC4-4EA3-B66E-4F0B963C56AF}" srcId="{2FDD58A2-EECA-490C-9582-781633FA5066}" destId="{31517537-E3C8-4039-9A1E-A1B521657567}" srcOrd="2" destOrd="0" parTransId="{AAF78A15-A96F-4614-8BF1-70EA969301E4}" sibTransId="{776CD102-89EC-42BB-B47B-65C2E5E3A08F}"/>
    <dgm:cxn modelId="{4F05C93A-108B-489C-AC59-F589998A868E}" type="presOf" srcId="{95DA1EC8-3791-4961-ADC3-6233F7B201DC}" destId="{A2896D10-E0F7-4256-BBC4-B20BCFE4F80A}" srcOrd="0" destOrd="0" presId="urn:microsoft.com/office/officeart/2016/7/layout/VerticalDownArrowProcess"/>
    <dgm:cxn modelId="{10CD215E-D5E1-4B7D-974A-6684794F8E13}" srcId="{31517537-E3C8-4039-9A1E-A1B521657567}" destId="{BE08C126-27E3-471D-90BC-DB8D637B3D99}" srcOrd="0" destOrd="0" parTransId="{DC4A399B-A5BE-4EE1-B744-02FD5F499ADE}" sibTransId="{ADA9895A-78A4-411E-89DA-F39E8E012D02}"/>
    <dgm:cxn modelId="{58B83D5E-5AC8-41E5-BA9C-56EF0D461939}" type="presOf" srcId="{2095C4EE-A5DA-4565-A80A-3BE3091A9910}" destId="{4913A536-24F9-4C20-A5AF-2C80D95BDD69}" srcOrd="0" destOrd="0" presId="urn:microsoft.com/office/officeart/2016/7/layout/VerticalDownArrowProcess"/>
    <dgm:cxn modelId="{14C9D45F-E7A2-4AB0-A3DA-56F410364529}" srcId="{2FDD58A2-EECA-490C-9582-781633FA5066}" destId="{2095C4EE-A5DA-4565-A80A-3BE3091A9910}" srcOrd="0" destOrd="0" parTransId="{1A6A0B82-9D9C-45A9-9DD7-B7E33B5199AF}" sibTransId="{2F55A844-8390-4E4A-A215-F62246CB2F6F}"/>
    <dgm:cxn modelId="{B7634463-AAD2-439D-89AE-11D239F73144}" type="presOf" srcId="{91CCF65E-C215-4C1C-9198-4668627B30C8}" destId="{2F9966D8-797C-49EA-B9DD-5C2BEDF5CDAF}" srcOrd="0" destOrd="0" presId="urn:microsoft.com/office/officeart/2016/7/layout/VerticalDownArrowProcess"/>
    <dgm:cxn modelId="{1D117349-3AF4-41B6-BBF8-BDB3BE99DBE2}" srcId="{2095C4EE-A5DA-4565-A80A-3BE3091A9910}" destId="{74DDFA0B-5D49-41B1-9CCF-7400AB23363F}" srcOrd="0" destOrd="0" parTransId="{B8057EF3-FE4F-4E2B-91AF-7E894DD7A1C1}" sibTransId="{A45C0E0B-2FED-4E2A-BEAC-57C396184A83}"/>
    <dgm:cxn modelId="{6709676A-0171-4921-A989-9F524198C57E}" type="presOf" srcId="{D4D00C03-9409-43CF-B8D8-C312ABC936AC}" destId="{B62225F5-E095-480F-BAE3-7A19A19A0C23}" srcOrd="0" destOrd="1" presId="urn:microsoft.com/office/officeart/2016/7/layout/VerticalDownArrowProcess"/>
    <dgm:cxn modelId="{3A54F9A6-3A6C-42B1-80C7-960BD51C7F23}" type="presOf" srcId="{6BBA086F-27D3-44F8-B71E-CDD2B3A9265E}" destId="{E9DE226F-7B16-4CC3-8B4B-BD1BC2D75A80}" srcOrd="0" destOrd="0" presId="urn:microsoft.com/office/officeart/2016/7/layout/VerticalDownArrowProcess"/>
    <dgm:cxn modelId="{62E3F4A8-55CE-4C2F-8AAC-E4E3CF3E2FC3}" srcId="{91CCF65E-C215-4C1C-9198-4668627B30C8}" destId="{7FF7945F-059A-4648-8B48-0B40813B717A}" srcOrd="0" destOrd="0" parTransId="{1BE1E8DB-B4BD-4626-AF2A-40035A1D1D42}" sibTransId="{5491347B-896E-4ED3-BE3F-4A9A390A37ED}"/>
    <dgm:cxn modelId="{3D2DD8B8-ADC8-4D83-B86F-5DB12EA866CF}" type="presOf" srcId="{31517537-E3C8-4039-9A1E-A1B521657567}" destId="{9827316A-BBBB-4121-BEB3-3B81F56229AC}" srcOrd="0" destOrd="0" presId="urn:microsoft.com/office/officeart/2016/7/layout/VerticalDownArrowProcess"/>
    <dgm:cxn modelId="{D31453CB-742B-41E4-B3C1-959F773EF8CB}" type="presOf" srcId="{2FDD58A2-EECA-490C-9582-781633FA5066}" destId="{9F21AD91-624D-4AC9-A280-E06AD9271E62}" srcOrd="0" destOrd="0" presId="urn:microsoft.com/office/officeart/2016/7/layout/VerticalDownArrowProcess"/>
    <dgm:cxn modelId="{C25B7DCE-B2D7-47D5-BA02-F2DA0F57DB25}" type="presOf" srcId="{31517537-E3C8-4039-9A1E-A1B521657567}" destId="{03080675-FA4D-482F-BF5A-F87875CA27BC}" srcOrd="1" destOrd="0" presId="urn:microsoft.com/office/officeart/2016/7/layout/VerticalDownArrowProcess"/>
    <dgm:cxn modelId="{9C4794CF-5665-4CEF-8343-AF1EEAFC5930}" type="presOf" srcId="{BE08C126-27E3-471D-90BC-DB8D637B3D99}" destId="{387212FF-6B31-4200-8ACD-13AFEA495419}" srcOrd="0" destOrd="0" presId="urn:microsoft.com/office/officeart/2016/7/layout/VerticalDownArrowProcess"/>
    <dgm:cxn modelId="{6C1A64E9-9D25-40C7-A36A-ACD7CF14984F}" srcId="{2FDD58A2-EECA-490C-9582-781633FA5066}" destId="{91CCF65E-C215-4C1C-9198-4668627B30C8}" srcOrd="3" destOrd="0" parTransId="{782DCFD1-F8B0-4138-9264-374B50DD1EE1}" sibTransId="{AD94952A-031E-435D-943F-F2B2681F14A1}"/>
    <dgm:cxn modelId="{35E63CEC-4CDF-4334-BB88-662C649EFE50}" srcId="{3C66539A-8A27-4D6D-9E04-E99FD6D6AA26}" destId="{95DA1EC8-3791-4961-ADC3-6233F7B201DC}" srcOrd="0" destOrd="0" parTransId="{27967DEE-9C5A-4602-810B-AFE16FF7DF69}" sibTransId="{EE0BA4DB-D41D-4698-812F-346B1FD8BB4C}"/>
    <dgm:cxn modelId="{DD21A48A-06B4-41DB-BD83-63DA29F11D75}" type="presParOf" srcId="{9F21AD91-624D-4AC9-A280-E06AD9271E62}" destId="{71AC3ABC-19E1-437F-951D-8117DD091F1C}" srcOrd="0" destOrd="0" presId="urn:microsoft.com/office/officeart/2016/7/layout/VerticalDownArrowProcess"/>
    <dgm:cxn modelId="{44FF12BE-AADA-497C-9A6F-8B8834CEEB54}" type="presParOf" srcId="{71AC3ABC-19E1-437F-951D-8117DD091F1C}" destId="{3DDE7DC4-B057-4F27-8006-FA9947BC64E1}" srcOrd="0" destOrd="0" presId="urn:microsoft.com/office/officeart/2016/7/layout/VerticalDownArrowProcess"/>
    <dgm:cxn modelId="{724001BB-44CB-45CF-889D-B69ADDAB790E}" type="presParOf" srcId="{71AC3ABC-19E1-437F-951D-8117DD091F1C}" destId="{E9DE226F-7B16-4CC3-8B4B-BD1BC2D75A80}" srcOrd="1" destOrd="0" presId="urn:microsoft.com/office/officeart/2016/7/layout/VerticalDownArrowProcess"/>
    <dgm:cxn modelId="{161440BF-C2BA-4EA8-BB45-B250E5D4E68B}" type="presParOf" srcId="{9F21AD91-624D-4AC9-A280-E06AD9271E62}" destId="{43C526A5-47E0-4F63-B284-C03AB8EBF6E0}" srcOrd="1" destOrd="0" presId="urn:microsoft.com/office/officeart/2016/7/layout/VerticalDownArrowProcess"/>
    <dgm:cxn modelId="{2BA70F63-3FCB-4701-AC5D-BF2A7761744D}" type="presParOf" srcId="{9F21AD91-624D-4AC9-A280-E06AD9271E62}" destId="{C989CB43-E099-4062-85E8-EF4CDD8D058D}" srcOrd="2" destOrd="0" presId="urn:microsoft.com/office/officeart/2016/7/layout/VerticalDownArrowProcess"/>
    <dgm:cxn modelId="{6BF08DFD-6BA5-4DA3-9095-84821EC27A1C}" type="presParOf" srcId="{C989CB43-E099-4062-85E8-EF4CDD8D058D}" destId="{2F9966D8-797C-49EA-B9DD-5C2BEDF5CDAF}" srcOrd="0" destOrd="0" presId="urn:microsoft.com/office/officeart/2016/7/layout/VerticalDownArrowProcess"/>
    <dgm:cxn modelId="{EC103C81-6701-4D78-8D90-79647BB0FC0A}" type="presParOf" srcId="{C989CB43-E099-4062-85E8-EF4CDD8D058D}" destId="{5140C0D6-CE9D-4F66-9A35-0F849EB70CE1}" srcOrd="1" destOrd="0" presId="urn:microsoft.com/office/officeart/2016/7/layout/VerticalDownArrowProcess"/>
    <dgm:cxn modelId="{50111152-DA32-494A-BDC4-12D5890367E1}" type="presParOf" srcId="{C989CB43-E099-4062-85E8-EF4CDD8D058D}" destId="{05C26FEF-0D0E-47DC-8224-0D9137888F0F}" srcOrd="2" destOrd="0" presId="urn:microsoft.com/office/officeart/2016/7/layout/VerticalDownArrowProcess"/>
    <dgm:cxn modelId="{DB0D72E6-8F72-445E-89A5-1692D188A21B}" type="presParOf" srcId="{9F21AD91-624D-4AC9-A280-E06AD9271E62}" destId="{397E7C08-5F84-48D5-ACD8-FD8F0BD7FAC0}" srcOrd="3" destOrd="0" presId="urn:microsoft.com/office/officeart/2016/7/layout/VerticalDownArrowProcess"/>
    <dgm:cxn modelId="{DA6F4FC2-7781-4547-A703-CB60E9446785}" type="presParOf" srcId="{9F21AD91-624D-4AC9-A280-E06AD9271E62}" destId="{779FFD0C-FE86-4076-9FB2-CE237BDBAB78}" srcOrd="4" destOrd="0" presId="urn:microsoft.com/office/officeart/2016/7/layout/VerticalDownArrowProcess"/>
    <dgm:cxn modelId="{1957EC7D-7DE9-42C6-98E3-A1CA0B877D42}" type="presParOf" srcId="{779FFD0C-FE86-4076-9FB2-CE237BDBAB78}" destId="{9827316A-BBBB-4121-BEB3-3B81F56229AC}" srcOrd="0" destOrd="0" presId="urn:microsoft.com/office/officeart/2016/7/layout/VerticalDownArrowProcess"/>
    <dgm:cxn modelId="{29B1A17A-1D0B-4367-A925-7F2999A87812}" type="presParOf" srcId="{779FFD0C-FE86-4076-9FB2-CE237BDBAB78}" destId="{03080675-FA4D-482F-BF5A-F87875CA27BC}" srcOrd="1" destOrd="0" presId="urn:microsoft.com/office/officeart/2016/7/layout/VerticalDownArrowProcess"/>
    <dgm:cxn modelId="{A3CD6A94-4BC2-4C59-B1D8-DAD3BFD5CADA}" type="presParOf" srcId="{779FFD0C-FE86-4076-9FB2-CE237BDBAB78}" destId="{387212FF-6B31-4200-8ACD-13AFEA495419}" srcOrd="2" destOrd="0" presId="urn:microsoft.com/office/officeart/2016/7/layout/VerticalDownArrowProcess"/>
    <dgm:cxn modelId="{D6282E2B-4FC5-4194-9C9D-F7C2CE8F2D8A}" type="presParOf" srcId="{9F21AD91-624D-4AC9-A280-E06AD9271E62}" destId="{80DAD02A-16ED-447B-A731-46E857C62B17}" srcOrd="5" destOrd="0" presId="urn:microsoft.com/office/officeart/2016/7/layout/VerticalDownArrowProcess"/>
    <dgm:cxn modelId="{99E8D755-3257-48FA-A1F0-E19A93662F93}" type="presParOf" srcId="{9F21AD91-624D-4AC9-A280-E06AD9271E62}" destId="{61A1E15C-07E1-4117-8125-CDDBA4EFD48B}" srcOrd="6" destOrd="0" presId="urn:microsoft.com/office/officeart/2016/7/layout/VerticalDownArrowProcess"/>
    <dgm:cxn modelId="{A7F70B36-6CF3-4210-8E0B-C0EE606F264A}" type="presParOf" srcId="{61A1E15C-07E1-4117-8125-CDDBA4EFD48B}" destId="{7E2D3786-D7DD-497C-8C67-6BB1E5BA2834}" srcOrd="0" destOrd="0" presId="urn:microsoft.com/office/officeart/2016/7/layout/VerticalDownArrowProcess"/>
    <dgm:cxn modelId="{1E91E6A0-6339-4893-9AA6-786572974A68}" type="presParOf" srcId="{61A1E15C-07E1-4117-8125-CDDBA4EFD48B}" destId="{0DF33B5F-84D4-4378-AB7D-668E31B0DACA}" srcOrd="1" destOrd="0" presId="urn:microsoft.com/office/officeart/2016/7/layout/VerticalDownArrowProcess"/>
    <dgm:cxn modelId="{936582C2-B847-4EC0-98EF-5DAE61CB3F71}" type="presParOf" srcId="{61A1E15C-07E1-4117-8125-CDDBA4EFD48B}" destId="{A2896D10-E0F7-4256-BBC4-B20BCFE4F80A}" srcOrd="2" destOrd="0" presId="urn:microsoft.com/office/officeart/2016/7/layout/VerticalDownArrowProcess"/>
    <dgm:cxn modelId="{C1B699FD-F6AC-4B2C-8D89-98843080201E}" type="presParOf" srcId="{9F21AD91-624D-4AC9-A280-E06AD9271E62}" destId="{D69CF674-835A-467A-938D-D3C7A5D95017}" srcOrd="7" destOrd="0" presId="urn:microsoft.com/office/officeart/2016/7/layout/VerticalDownArrowProcess"/>
    <dgm:cxn modelId="{8FA2B20C-7754-4FC7-B40E-E623F7720B40}" type="presParOf" srcId="{9F21AD91-624D-4AC9-A280-E06AD9271E62}" destId="{23EFB652-1560-47D6-8B51-77AEEA9F7431}" srcOrd="8" destOrd="0" presId="urn:microsoft.com/office/officeart/2016/7/layout/VerticalDownArrowProcess"/>
    <dgm:cxn modelId="{396B5652-DD40-493E-AEDF-C1F22680581F}" type="presParOf" srcId="{23EFB652-1560-47D6-8B51-77AEEA9F7431}" destId="{4913A536-24F9-4C20-A5AF-2C80D95BDD69}" srcOrd="0" destOrd="0" presId="urn:microsoft.com/office/officeart/2016/7/layout/VerticalDownArrowProcess"/>
    <dgm:cxn modelId="{4B76A7D1-2C60-41AA-AAA3-35353FF71AE1}" type="presParOf" srcId="{23EFB652-1560-47D6-8B51-77AEEA9F7431}" destId="{AC19F6BD-E7B9-4FA7-81EE-844A101DC08D}" srcOrd="1" destOrd="0" presId="urn:microsoft.com/office/officeart/2016/7/layout/VerticalDownArrowProcess"/>
    <dgm:cxn modelId="{FFCF85B3-B3AC-4471-B337-53F11472ECAF}" type="presParOf" srcId="{23EFB652-1560-47D6-8B51-77AEEA9F7431}" destId="{B62225F5-E095-480F-BAE3-7A19A19A0C23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EB2AD0-A323-46D0-B2B2-015E3129DE9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382E4FC-BAED-46A9-86C1-A58372FDB00A}">
      <dgm:prSet/>
      <dgm:spPr/>
      <dgm:t>
        <a:bodyPr/>
        <a:lstStyle/>
        <a:p>
          <a:r>
            <a:rPr lang="en-CA"/>
            <a:t>Tension Straps too low on Net Post</a:t>
          </a:r>
          <a:endParaRPr lang="en-US"/>
        </a:p>
      </dgm:t>
    </dgm:pt>
    <dgm:pt modelId="{81B2F5D8-02B5-4C2D-8C01-EB4519B13213}" type="parTrans" cxnId="{3BAB5440-58F9-44B6-8CFB-02E199B090F3}">
      <dgm:prSet/>
      <dgm:spPr/>
      <dgm:t>
        <a:bodyPr/>
        <a:lstStyle/>
        <a:p>
          <a:endParaRPr lang="en-US"/>
        </a:p>
      </dgm:t>
    </dgm:pt>
    <dgm:pt modelId="{96C70AF0-0E30-45B1-AFCC-8D16CEE72863}" type="sibTrans" cxnId="{3BAB5440-58F9-44B6-8CFB-02E199B090F3}">
      <dgm:prSet/>
      <dgm:spPr/>
      <dgm:t>
        <a:bodyPr/>
        <a:lstStyle/>
        <a:p>
          <a:endParaRPr lang="en-US"/>
        </a:p>
      </dgm:t>
    </dgm:pt>
    <dgm:pt modelId="{ED0C36E9-E43F-4561-B7A8-8C3323BDF89A}">
      <dgm:prSet/>
      <dgm:spPr/>
      <dgm:t>
        <a:bodyPr/>
        <a:lstStyle/>
        <a:p>
          <a:r>
            <a:rPr lang="en-CA"/>
            <a:t>Tension Straps not ready to tighten</a:t>
          </a:r>
          <a:endParaRPr lang="en-US"/>
        </a:p>
      </dgm:t>
    </dgm:pt>
    <dgm:pt modelId="{58D20131-F463-4BE6-ADDE-C8B1EA0051FF}" type="parTrans" cxnId="{D113A50C-DEBE-4E42-87EB-6B275A579109}">
      <dgm:prSet/>
      <dgm:spPr/>
      <dgm:t>
        <a:bodyPr/>
        <a:lstStyle/>
        <a:p>
          <a:endParaRPr lang="en-US"/>
        </a:p>
      </dgm:t>
    </dgm:pt>
    <dgm:pt modelId="{F2BC9B73-0ADB-42EC-93C3-50B2904A74E0}" type="sibTrans" cxnId="{D113A50C-DEBE-4E42-87EB-6B275A579109}">
      <dgm:prSet/>
      <dgm:spPr/>
      <dgm:t>
        <a:bodyPr/>
        <a:lstStyle/>
        <a:p>
          <a:endParaRPr lang="en-US"/>
        </a:p>
      </dgm:t>
    </dgm:pt>
    <dgm:pt modelId="{5A7A850A-8533-452F-83E8-34DA1DB4F99E}" type="pres">
      <dgm:prSet presAssocID="{FDEB2AD0-A323-46D0-B2B2-015E3129DE9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7312DF0-CEE5-48CE-94F3-F34E9B0CE4E4}" type="pres">
      <dgm:prSet presAssocID="{7382E4FC-BAED-46A9-86C1-A58372FDB00A}" presName="hierRoot1" presStyleCnt="0"/>
      <dgm:spPr/>
    </dgm:pt>
    <dgm:pt modelId="{ED484DE0-B1FD-487E-973E-077FF6BA0ABA}" type="pres">
      <dgm:prSet presAssocID="{7382E4FC-BAED-46A9-86C1-A58372FDB00A}" presName="composite" presStyleCnt="0"/>
      <dgm:spPr/>
    </dgm:pt>
    <dgm:pt modelId="{37B9AF96-122A-478D-B9D5-9EA1330AA533}" type="pres">
      <dgm:prSet presAssocID="{7382E4FC-BAED-46A9-86C1-A58372FDB00A}" presName="background" presStyleLbl="node0" presStyleIdx="0" presStyleCnt="2"/>
      <dgm:spPr/>
    </dgm:pt>
    <dgm:pt modelId="{E3193636-F3DF-4C9B-B6FE-66BD54BD8EA0}" type="pres">
      <dgm:prSet presAssocID="{7382E4FC-BAED-46A9-86C1-A58372FDB00A}" presName="text" presStyleLbl="fgAcc0" presStyleIdx="0" presStyleCnt="2">
        <dgm:presLayoutVars>
          <dgm:chPref val="3"/>
        </dgm:presLayoutVars>
      </dgm:prSet>
      <dgm:spPr/>
    </dgm:pt>
    <dgm:pt modelId="{EF747931-8BF8-4AE3-9645-CE4119630E0D}" type="pres">
      <dgm:prSet presAssocID="{7382E4FC-BAED-46A9-86C1-A58372FDB00A}" presName="hierChild2" presStyleCnt="0"/>
      <dgm:spPr/>
    </dgm:pt>
    <dgm:pt modelId="{53A3E2ED-97A5-4029-8769-F43E9866FDA2}" type="pres">
      <dgm:prSet presAssocID="{ED0C36E9-E43F-4561-B7A8-8C3323BDF89A}" presName="hierRoot1" presStyleCnt="0"/>
      <dgm:spPr/>
    </dgm:pt>
    <dgm:pt modelId="{369AA953-951E-4BC9-8148-D6100CCE1B8F}" type="pres">
      <dgm:prSet presAssocID="{ED0C36E9-E43F-4561-B7A8-8C3323BDF89A}" presName="composite" presStyleCnt="0"/>
      <dgm:spPr/>
    </dgm:pt>
    <dgm:pt modelId="{D74D97FB-F07D-4F36-8755-D6EA5F3B3310}" type="pres">
      <dgm:prSet presAssocID="{ED0C36E9-E43F-4561-B7A8-8C3323BDF89A}" presName="background" presStyleLbl="node0" presStyleIdx="1" presStyleCnt="2"/>
      <dgm:spPr/>
    </dgm:pt>
    <dgm:pt modelId="{CB8F8082-11DC-4981-8653-76FD9D400811}" type="pres">
      <dgm:prSet presAssocID="{ED0C36E9-E43F-4561-B7A8-8C3323BDF89A}" presName="text" presStyleLbl="fgAcc0" presStyleIdx="1" presStyleCnt="2">
        <dgm:presLayoutVars>
          <dgm:chPref val="3"/>
        </dgm:presLayoutVars>
      </dgm:prSet>
      <dgm:spPr/>
    </dgm:pt>
    <dgm:pt modelId="{C45F9AFE-0E76-4563-B768-CB7B78C5A837}" type="pres">
      <dgm:prSet presAssocID="{ED0C36E9-E43F-4561-B7A8-8C3323BDF89A}" presName="hierChild2" presStyleCnt="0"/>
      <dgm:spPr/>
    </dgm:pt>
  </dgm:ptLst>
  <dgm:cxnLst>
    <dgm:cxn modelId="{D113A50C-DEBE-4E42-87EB-6B275A579109}" srcId="{FDEB2AD0-A323-46D0-B2B2-015E3129DE92}" destId="{ED0C36E9-E43F-4561-B7A8-8C3323BDF89A}" srcOrd="1" destOrd="0" parTransId="{58D20131-F463-4BE6-ADDE-C8B1EA0051FF}" sibTransId="{F2BC9B73-0ADB-42EC-93C3-50B2904A74E0}"/>
    <dgm:cxn modelId="{3BAB5440-58F9-44B6-8CFB-02E199B090F3}" srcId="{FDEB2AD0-A323-46D0-B2B2-015E3129DE92}" destId="{7382E4FC-BAED-46A9-86C1-A58372FDB00A}" srcOrd="0" destOrd="0" parTransId="{81B2F5D8-02B5-4C2D-8C01-EB4519B13213}" sibTransId="{96C70AF0-0E30-45B1-AFCC-8D16CEE72863}"/>
    <dgm:cxn modelId="{23A9047D-D237-4BBA-97ED-F68254D3A89D}" type="presOf" srcId="{FDEB2AD0-A323-46D0-B2B2-015E3129DE92}" destId="{5A7A850A-8533-452F-83E8-34DA1DB4F99E}" srcOrd="0" destOrd="0" presId="urn:microsoft.com/office/officeart/2005/8/layout/hierarchy1"/>
    <dgm:cxn modelId="{DDC604C1-0267-4E56-A401-73101B965AA2}" type="presOf" srcId="{7382E4FC-BAED-46A9-86C1-A58372FDB00A}" destId="{E3193636-F3DF-4C9B-B6FE-66BD54BD8EA0}" srcOrd="0" destOrd="0" presId="urn:microsoft.com/office/officeart/2005/8/layout/hierarchy1"/>
    <dgm:cxn modelId="{30C845D0-F43E-4199-94E9-6C9501811F8E}" type="presOf" srcId="{ED0C36E9-E43F-4561-B7A8-8C3323BDF89A}" destId="{CB8F8082-11DC-4981-8653-76FD9D400811}" srcOrd="0" destOrd="0" presId="urn:microsoft.com/office/officeart/2005/8/layout/hierarchy1"/>
    <dgm:cxn modelId="{4A5E44FD-B6C2-4B47-BE24-822885A62BE7}" type="presParOf" srcId="{5A7A850A-8533-452F-83E8-34DA1DB4F99E}" destId="{87312DF0-CEE5-48CE-94F3-F34E9B0CE4E4}" srcOrd="0" destOrd="0" presId="urn:microsoft.com/office/officeart/2005/8/layout/hierarchy1"/>
    <dgm:cxn modelId="{5BC7A754-8C2A-454C-987F-70BFBDE67D9E}" type="presParOf" srcId="{87312DF0-CEE5-48CE-94F3-F34E9B0CE4E4}" destId="{ED484DE0-B1FD-487E-973E-077FF6BA0ABA}" srcOrd="0" destOrd="0" presId="urn:microsoft.com/office/officeart/2005/8/layout/hierarchy1"/>
    <dgm:cxn modelId="{0B648D77-A826-4E10-8628-827E23146D6B}" type="presParOf" srcId="{ED484DE0-B1FD-487E-973E-077FF6BA0ABA}" destId="{37B9AF96-122A-478D-B9D5-9EA1330AA533}" srcOrd="0" destOrd="0" presId="urn:microsoft.com/office/officeart/2005/8/layout/hierarchy1"/>
    <dgm:cxn modelId="{BD1AB8B3-0165-4D1C-AC7B-79B9C402F16B}" type="presParOf" srcId="{ED484DE0-B1FD-487E-973E-077FF6BA0ABA}" destId="{E3193636-F3DF-4C9B-B6FE-66BD54BD8EA0}" srcOrd="1" destOrd="0" presId="urn:microsoft.com/office/officeart/2005/8/layout/hierarchy1"/>
    <dgm:cxn modelId="{6EB451B3-232C-40C0-8587-01A5B6098796}" type="presParOf" srcId="{87312DF0-CEE5-48CE-94F3-F34E9B0CE4E4}" destId="{EF747931-8BF8-4AE3-9645-CE4119630E0D}" srcOrd="1" destOrd="0" presId="urn:microsoft.com/office/officeart/2005/8/layout/hierarchy1"/>
    <dgm:cxn modelId="{DE47FFD7-AA90-415E-AB72-0E15C2C2F745}" type="presParOf" srcId="{5A7A850A-8533-452F-83E8-34DA1DB4F99E}" destId="{53A3E2ED-97A5-4029-8769-F43E9866FDA2}" srcOrd="1" destOrd="0" presId="urn:microsoft.com/office/officeart/2005/8/layout/hierarchy1"/>
    <dgm:cxn modelId="{DD74C0B4-3B3D-418B-95B3-EE2511AE26AD}" type="presParOf" srcId="{53A3E2ED-97A5-4029-8769-F43E9866FDA2}" destId="{369AA953-951E-4BC9-8148-D6100CCE1B8F}" srcOrd="0" destOrd="0" presId="urn:microsoft.com/office/officeart/2005/8/layout/hierarchy1"/>
    <dgm:cxn modelId="{81127B33-1C89-41DB-86A2-342164AC7F47}" type="presParOf" srcId="{369AA953-951E-4BC9-8148-D6100CCE1B8F}" destId="{D74D97FB-F07D-4F36-8755-D6EA5F3B3310}" srcOrd="0" destOrd="0" presId="urn:microsoft.com/office/officeart/2005/8/layout/hierarchy1"/>
    <dgm:cxn modelId="{E4822CF4-05C7-4FE4-A66E-F09BAE351947}" type="presParOf" srcId="{369AA953-951E-4BC9-8148-D6100CCE1B8F}" destId="{CB8F8082-11DC-4981-8653-76FD9D400811}" srcOrd="1" destOrd="0" presId="urn:microsoft.com/office/officeart/2005/8/layout/hierarchy1"/>
    <dgm:cxn modelId="{E0F3BF97-FB56-480A-AF62-B7EAD470D5B5}" type="presParOf" srcId="{53A3E2ED-97A5-4029-8769-F43E9866FDA2}" destId="{C45F9AFE-0E76-4563-B768-CB7B78C5A83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C2347-B99D-4372-8686-DAED337265C5}">
      <dsp:nvSpPr>
        <dsp:cNvPr id="0" name=""/>
        <dsp:cNvSpPr/>
      </dsp:nvSpPr>
      <dsp:spPr>
        <a:xfrm>
          <a:off x="2261180" y="612151"/>
          <a:ext cx="4726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2639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84919" y="655355"/>
        <a:ext cx="25161" cy="5032"/>
      </dsp:txXfrm>
    </dsp:sp>
    <dsp:sp modelId="{4FBFD59F-F4BC-4DB4-8104-9FD4BDE2DD68}">
      <dsp:nvSpPr>
        <dsp:cNvPr id="0" name=""/>
        <dsp:cNvSpPr/>
      </dsp:nvSpPr>
      <dsp:spPr>
        <a:xfrm>
          <a:off x="74983" y="1472"/>
          <a:ext cx="2187996" cy="13127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214" tIns="112540" rIns="107214" bIns="1125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/>
            <a:t>Start with the Net end stand</a:t>
          </a:r>
          <a:endParaRPr lang="en-US" sz="1900" kern="1200"/>
        </a:p>
      </dsp:txBody>
      <dsp:txXfrm>
        <a:off x="74983" y="1472"/>
        <a:ext cx="2187996" cy="1312798"/>
      </dsp:txXfrm>
    </dsp:sp>
    <dsp:sp modelId="{310BE2D4-AC72-4671-84F0-46F2099EB552}">
      <dsp:nvSpPr>
        <dsp:cNvPr id="0" name=""/>
        <dsp:cNvSpPr/>
      </dsp:nvSpPr>
      <dsp:spPr>
        <a:xfrm>
          <a:off x="1168982" y="1312470"/>
          <a:ext cx="2691235" cy="472639"/>
        </a:xfrm>
        <a:custGeom>
          <a:avLst/>
          <a:gdLst/>
          <a:ahLst/>
          <a:cxnLst/>
          <a:rect l="0" t="0" r="0" b="0"/>
          <a:pathLst>
            <a:path>
              <a:moveTo>
                <a:pt x="2691235" y="0"/>
              </a:moveTo>
              <a:lnTo>
                <a:pt x="2691235" y="253419"/>
              </a:lnTo>
              <a:lnTo>
                <a:pt x="0" y="253419"/>
              </a:lnTo>
              <a:lnTo>
                <a:pt x="0" y="472639"/>
              </a:lnTo>
            </a:path>
          </a:pathLst>
        </a:custGeom>
        <a:noFill/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46152" y="1546274"/>
        <a:ext cx="136894" cy="5032"/>
      </dsp:txXfrm>
    </dsp:sp>
    <dsp:sp modelId="{5B608AAC-AEAD-4974-BFB9-19D24F354B17}">
      <dsp:nvSpPr>
        <dsp:cNvPr id="0" name=""/>
        <dsp:cNvSpPr/>
      </dsp:nvSpPr>
      <dsp:spPr>
        <a:xfrm>
          <a:off x="2766219" y="1472"/>
          <a:ext cx="2187996" cy="1312798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214" tIns="112540" rIns="107214" bIns="1125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/>
            <a:t>Insert riser tube</a:t>
          </a:r>
          <a:endParaRPr lang="en-US" sz="1900" kern="1200"/>
        </a:p>
      </dsp:txBody>
      <dsp:txXfrm>
        <a:off x="2766219" y="1472"/>
        <a:ext cx="2187996" cy="1312798"/>
      </dsp:txXfrm>
    </dsp:sp>
    <dsp:sp modelId="{AF0ACFA9-FF4E-4309-B0D3-4D988EC2A9AD}">
      <dsp:nvSpPr>
        <dsp:cNvPr id="0" name=""/>
        <dsp:cNvSpPr/>
      </dsp:nvSpPr>
      <dsp:spPr>
        <a:xfrm>
          <a:off x="2261180" y="2428189"/>
          <a:ext cx="47263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2639" y="45720"/>
              </a:lnTo>
            </a:path>
          </a:pathLst>
        </a:custGeom>
        <a:noFill/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84919" y="2471392"/>
        <a:ext cx="25161" cy="5032"/>
      </dsp:txXfrm>
    </dsp:sp>
    <dsp:sp modelId="{827838E2-0801-4DAF-8C8D-9E0197729B45}">
      <dsp:nvSpPr>
        <dsp:cNvPr id="0" name=""/>
        <dsp:cNvSpPr/>
      </dsp:nvSpPr>
      <dsp:spPr>
        <a:xfrm>
          <a:off x="74983" y="1817509"/>
          <a:ext cx="2187996" cy="1312798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214" tIns="112540" rIns="107214" bIns="1125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/>
            <a:t>Install Transition Tube</a:t>
          </a:r>
          <a:endParaRPr lang="en-US" sz="1900" kern="1200"/>
        </a:p>
      </dsp:txBody>
      <dsp:txXfrm>
        <a:off x="74983" y="1817509"/>
        <a:ext cx="2187996" cy="1312798"/>
      </dsp:txXfrm>
    </dsp:sp>
    <dsp:sp modelId="{0A95FE8A-D358-45B5-AE19-D1D4AEAD0E82}">
      <dsp:nvSpPr>
        <dsp:cNvPr id="0" name=""/>
        <dsp:cNvSpPr/>
      </dsp:nvSpPr>
      <dsp:spPr>
        <a:xfrm>
          <a:off x="1168982" y="3128508"/>
          <a:ext cx="2691235" cy="472639"/>
        </a:xfrm>
        <a:custGeom>
          <a:avLst/>
          <a:gdLst/>
          <a:ahLst/>
          <a:cxnLst/>
          <a:rect l="0" t="0" r="0" b="0"/>
          <a:pathLst>
            <a:path>
              <a:moveTo>
                <a:pt x="2691235" y="0"/>
              </a:moveTo>
              <a:lnTo>
                <a:pt x="2691235" y="253419"/>
              </a:lnTo>
              <a:lnTo>
                <a:pt x="0" y="253419"/>
              </a:lnTo>
              <a:lnTo>
                <a:pt x="0" y="472639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46152" y="3362311"/>
        <a:ext cx="136894" cy="5032"/>
      </dsp:txXfrm>
    </dsp:sp>
    <dsp:sp modelId="{B7450BCE-BD27-4DA5-88AF-A0835DAA57B1}">
      <dsp:nvSpPr>
        <dsp:cNvPr id="0" name=""/>
        <dsp:cNvSpPr/>
      </dsp:nvSpPr>
      <dsp:spPr>
        <a:xfrm>
          <a:off x="2766219" y="1817509"/>
          <a:ext cx="2187996" cy="1312798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214" tIns="112540" rIns="107214" bIns="11254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/>
            <a:t>Install long tubes</a:t>
          </a:r>
          <a:endParaRPr lang="en-US" sz="19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500" kern="1200"/>
            <a:t>Add Center Post stand after 3</a:t>
          </a:r>
          <a:r>
            <a:rPr lang="en-CA" sz="1500" kern="1200" baseline="30000"/>
            <a:t>rd</a:t>
          </a:r>
          <a:r>
            <a:rPr lang="en-CA" sz="1500" kern="1200"/>
            <a:t> long tube</a:t>
          </a:r>
          <a:endParaRPr lang="en-US" sz="1500" kern="1200"/>
        </a:p>
      </dsp:txBody>
      <dsp:txXfrm>
        <a:off x="2766219" y="1817509"/>
        <a:ext cx="2187996" cy="1312798"/>
      </dsp:txXfrm>
    </dsp:sp>
    <dsp:sp modelId="{DEAD4348-DF1C-42D2-8E7F-049F7FC5B601}">
      <dsp:nvSpPr>
        <dsp:cNvPr id="0" name=""/>
        <dsp:cNvSpPr/>
      </dsp:nvSpPr>
      <dsp:spPr>
        <a:xfrm>
          <a:off x="74983" y="3633547"/>
          <a:ext cx="2187996" cy="1312798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214" tIns="112540" rIns="107214" bIns="11254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Insert remaining riser tube to long tube and to Net end stand</a:t>
          </a:r>
          <a:endParaRPr lang="en-US" sz="1900" kern="1200" dirty="0"/>
        </a:p>
      </dsp:txBody>
      <dsp:txXfrm>
        <a:off x="74983" y="3633547"/>
        <a:ext cx="2187996" cy="13127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E7DC4-B057-4F27-8006-FA9947BC64E1}">
      <dsp:nvSpPr>
        <dsp:cNvPr id="0" name=""/>
        <dsp:cNvSpPr/>
      </dsp:nvSpPr>
      <dsp:spPr>
        <a:xfrm>
          <a:off x="0" y="4248457"/>
          <a:ext cx="1257299" cy="6969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419" tIns="170688" rIns="89419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Align</a:t>
          </a:r>
        </a:p>
      </dsp:txBody>
      <dsp:txXfrm>
        <a:off x="0" y="4248457"/>
        <a:ext cx="1257299" cy="696994"/>
      </dsp:txXfrm>
    </dsp:sp>
    <dsp:sp modelId="{E9DE226F-7B16-4CC3-8B4B-BD1BC2D75A80}">
      <dsp:nvSpPr>
        <dsp:cNvPr id="0" name=""/>
        <dsp:cNvSpPr/>
      </dsp:nvSpPr>
      <dsp:spPr>
        <a:xfrm>
          <a:off x="1257299" y="4248457"/>
          <a:ext cx="3771900" cy="69699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12" tIns="139700" rIns="76512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Align the Net Post (grab hold of the top of the net where the net post is located) and slide the Net Post to be in-line with the center of the courts</a:t>
          </a:r>
        </a:p>
      </dsp:txBody>
      <dsp:txXfrm>
        <a:off x="1257299" y="4248457"/>
        <a:ext cx="3771900" cy="696994"/>
      </dsp:txXfrm>
    </dsp:sp>
    <dsp:sp modelId="{5140C0D6-CE9D-4F66-9A35-0F849EB70CE1}">
      <dsp:nvSpPr>
        <dsp:cNvPr id="0" name=""/>
        <dsp:cNvSpPr/>
      </dsp:nvSpPr>
      <dsp:spPr>
        <a:xfrm rot="10800000">
          <a:off x="0" y="3186934"/>
          <a:ext cx="1257299" cy="107197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419" tIns="170688" rIns="89419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Align</a:t>
          </a:r>
        </a:p>
      </dsp:txBody>
      <dsp:txXfrm rot="-10800000">
        <a:off x="0" y="3186934"/>
        <a:ext cx="1257299" cy="696785"/>
      </dsp:txXfrm>
    </dsp:sp>
    <dsp:sp modelId="{05C26FEF-0D0E-47DC-8224-0D9137888F0F}">
      <dsp:nvSpPr>
        <dsp:cNvPr id="0" name=""/>
        <dsp:cNvSpPr/>
      </dsp:nvSpPr>
      <dsp:spPr>
        <a:xfrm>
          <a:off x="1257299" y="3186934"/>
          <a:ext cx="3771900" cy="696785"/>
        </a:xfrm>
        <a:prstGeom prst="rect">
          <a:avLst/>
        </a:prstGeom>
        <a:solidFill>
          <a:schemeClr val="accent5">
            <a:tint val="40000"/>
            <a:alpha val="90000"/>
            <a:hueOff val="-1684941"/>
            <a:satOff val="-5708"/>
            <a:lumOff val="-73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84941"/>
              <a:satOff val="-5708"/>
              <a:lumOff val="-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12" tIns="139700" rIns="76512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Align the Center Post Stand to the mid-court lines on one side of the playing surface – adjust accordingly</a:t>
          </a:r>
        </a:p>
      </dsp:txBody>
      <dsp:txXfrm>
        <a:off x="1257299" y="3186934"/>
        <a:ext cx="3771900" cy="696785"/>
      </dsp:txXfrm>
    </dsp:sp>
    <dsp:sp modelId="{03080675-FA4D-482F-BF5A-F87875CA27BC}">
      <dsp:nvSpPr>
        <dsp:cNvPr id="0" name=""/>
        <dsp:cNvSpPr/>
      </dsp:nvSpPr>
      <dsp:spPr>
        <a:xfrm rot="10800000">
          <a:off x="0" y="2125411"/>
          <a:ext cx="1257299" cy="107197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419" tIns="170688" rIns="89419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Insert</a:t>
          </a:r>
        </a:p>
      </dsp:txBody>
      <dsp:txXfrm rot="-10800000">
        <a:off x="0" y="2125411"/>
        <a:ext cx="1257299" cy="696785"/>
      </dsp:txXfrm>
    </dsp:sp>
    <dsp:sp modelId="{387212FF-6B31-4200-8ACD-13AFEA495419}">
      <dsp:nvSpPr>
        <dsp:cNvPr id="0" name=""/>
        <dsp:cNvSpPr/>
      </dsp:nvSpPr>
      <dsp:spPr>
        <a:xfrm>
          <a:off x="1257299" y="2125411"/>
          <a:ext cx="3771900" cy="696785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12" tIns="139700" rIns="76512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Insert the bottom end of the Center Post into the Center Post Stand</a:t>
          </a:r>
        </a:p>
      </dsp:txBody>
      <dsp:txXfrm>
        <a:off x="1257299" y="2125411"/>
        <a:ext cx="3771900" cy="696785"/>
      </dsp:txXfrm>
    </dsp:sp>
    <dsp:sp modelId="{0DF33B5F-84D4-4378-AB7D-668E31B0DACA}">
      <dsp:nvSpPr>
        <dsp:cNvPr id="0" name=""/>
        <dsp:cNvSpPr/>
      </dsp:nvSpPr>
      <dsp:spPr>
        <a:xfrm rot="10800000">
          <a:off x="0" y="1063888"/>
          <a:ext cx="1257299" cy="107197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419" tIns="170688" rIns="89419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Push</a:t>
          </a:r>
        </a:p>
      </dsp:txBody>
      <dsp:txXfrm rot="-10800000">
        <a:off x="0" y="1063888"/>
        <a:ext cx="1257299" cy="696785"/>
      </dsp:txXfrm>
    </dsp:sp>
    <dsp:sp modelId="{A2896D10-E0F7-4256-BBC4-B20BCFE4F80A}">
      <dsp:nvSpPr>
        <dsp:cNvPr id="0" name=""/>
        <dsp:cNvSpPr/>
      </dsp:nvSpPr>
      <dsp:spPr>
        <a:xfrm>
          <a:off x="1257299" y="1063888"/>
          <a:ext cx="3771900" cy="696785"/>
        </a:xfrm>
        <a:prstGeom prst="rect">
          <a:avLst/>
        </a:prstGeom>
        <a:solidFill>
          <a:schemeClr val="accent5">
            <a:tint val="40000"/>
            <a:alpha val="90000"/>
            <a:hueOff val="-5054821"/>
            <a:satOff val="-17124"/>
            <a:lumOff val="-219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054821"/>
              <a:satOff val="-17124"/>
              <a:lumOff val="-2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12" tIns="139700" rIns="76512" bIns="13970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Push the post into the sleeve until it is in the top of the Net</a:t>
          </a:r>
        </a:p>
      </dsp:txBody>
      <dsp:txXfrm>
        <a:off x="1257299" y="1063888"/>
        <a:ext cx="3771900" cy="696785"/>
      </dsp:txXfrm>
    </dsp:sp>
    <dsp:sp modelId="{AC19F6BD-E7B9-4FA7-81EE-844A101DC08D}">
      <dsp:nvSpPr>
        <dsp:cNvPr id="0" name=""/>
        <dsp:cNvSpPr/>
      </dsp:nvSpPr>
      <dsp:spPr>
        <a:xfrm rot="10800000">
          <a:off x="0" y="2365"/>
          <a:ext cx="1257299" cy="107197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419" tIns="170688" rIns="89419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Take</a:t>
          </a:r>
        </a:p>
      </dsp:txBody>
      <dsp:txXfrm rot="-10800000">
        <a:off x="0" y="2365"/>
        <a:ext cx="1257299" cy="696785"/>
      </dsp:txXfrm>
    </dsp:sp>
    <dsp:sp modelId="{B62225F5-E095-480F-BAE3-7A19A19A0C23}">
      <dsp:nvSpPr>
        <dsp:cNvPr id="0" name=""/>
        <dsp:cNvSpPr/>
      </dsp:nvSpPr>
      <dsp:spPr>
        <a:xfrm>
          <a:off x="1257299" y="2365"/>
          <a:ext cx="3771900" cy="696785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12" tIns="139700" rIns="76512" bIns="1397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Take the Center Post and insert into the sleeve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Ensure that the “capped” end of the post is inserted into the sleeve</a:t>
          </a:r>
        </a:p>
      </dsp:txBody>
      <dsp:txXfrm>
        <a:off x="1257299" y="2365"/>
        <a:ext cx="3771900" cy="6967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9AF96-122A-478D-B9D5-9EA1330AA533}">
      <dsp:nvSpPr>
        <dsp:cNvPr id="0" name=""/>
        <dsp:cNvSpPr/>
      </dsp:nvSpPr>
      <dsp:spPr>
        <a:xfrm>
          <a:off x="130938" y="1393"/>
          <a:ext cx="4224635" cy="26826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93636-F3DF-4C9B-B6FE-66BD54BD8EA0}">
      <dsp:nvSpPr>
        <dsp:cNvPr id="0" name=""/>
        <dsp:cNvSpPr/>
      </dsp:nvSpPr>
      <dsp:spPr>
        <a:xfrm>
          <a:off x="600342" y="447327"/>
          <a:ext cx="4224635" cy="2682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900" kern="1200"/>
            <a:t>Tension Straps too low on Net Post</a:t>
          </a:r>
          <a:endParaRPr lang="en-US" sz="4900" kern="1200"/>
        </a:p>
      </dsp:txBody>
      <dsp:txXfrm>
        <a:off x="678914" y="525899"/>
        <a:ext cx="4067491" cy="2525499"/>
      </dsp:txXfrm>
    </dsp:sp>
    <dsp:sp modelId="{D74D97FB-F07D-4F36-8755-D6EA5F3B3310}">
      <dsp:nvSpPr>
        <dsp:cNvPr id="0" name=""/>
        <dsp:cNvSpPr/>
      </dsp:nvSpPr>
      <dsp:spPr>
        <a:xfrm>
          <a:off x="5294381" y="1393"/>
          <a:ext cx="4224635" cy="26826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F8082-11DC-4981-8653-76FD9D400811}">
      <dsp:nvSpPr>
        <dsp:cNvPr id="0" name=""/>
        <dsp:cNvSpPr/>
      </dsp:nvSpPr>
      <dsp:spPr>
        <a:xfrm>
          <a:off x="5763785" y="447327"/>
          <a:ext cx="4224635" cy="26826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900" kern="1200"/>
            <a:t>Tension Straps not ready to tighten</a:t>
          </a:r>
          <a:endParaRPr lang="en-US" sz="4900" kern="1200"/>
        </a:p>
      </dsp:txBody>
      <dsp:txXfrm>
        <a:off x="5842357" y="525899"/>
        <a:ext cx="4067491" cy="2525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357" cy="480547"/>
          </a:xfrm>
          <a:prstGeom prst="rect">
            <a:avLst/>
          </a:prstGeom>
        </p:spPr>
        <p:txBody>
          <a:bodyPr vert="horz" lIns="93790" tIns="46895" rIns="93790" bIns="46895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209" y="0"/>
            <a:ext cx="3170357" cy="480547"/>
          </a:xfrm>
          <a:prstGeom prst="rect">
            <a:avLst/>
          </a:prstGeom>
        </p:spPr>
        <p:txBody>
          <a:bodyPr vert="horz" lIns="93790" tIns="46895" rIns="93790" bIns="46895" rtlCol="0"/>
          <a:lstStyle>
            <a:lvl1pPr algn="r">
              <a:defRPr sz="1200"/>
            </a:lvl1pPr>
          </a:lstStyle>
          <a:p>
            <a:fld id="{87412EC7-2C02-463E-AF4D-B9E6C77B0D09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90" tIns="46895" rIns="93790" bIns="46895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0867" y="4620395"/>
            <a:ext cx="5853468" cy="3781062"/>
          </a:xfrm>
          <a:prstGeom prst="rect">
            <a:avLst/>
          </a:prstGeom>
        </p:spPr>
        <p:txBody>
          <a:bodyPr vert="horz" lIns="93790" tIns="46895" rIns="93790" bIns="4689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653"/>
            <a:ext cx="3170357" cy="480547"/>
          </a:xfrm>
          <a:prstGeom prst="rect">
            <a:avLst/>
          </a:prstGeom>
        </p:spPr>
        <p:txBody>
          <a:bodyPr vert="horz" lIns="93790" tIns="46895" rIns="93790" bIns="46895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209" y="9120653"/>
            <a:ext cx="3170357" cy="480547"/>
          </a:xfrm>
          <a:prstGeom prst="rect">
            <a:avLst/>
          </a:prstGeom>
        </p:spPr>
        <p:txBody>
          <a:bodyPr vert="horz" lIns="93790" tIns="46895" rIns="93790" bIns="46895" rtlCol="0" anchor="b"/>
          <a:lstStyle>
            <a:lvl1pPr algn="r">
              <a:defRPr sz="1200"/>
            </a:lvl1pPr>
          </a:lstStyle>
          <a:p>
            <a:fld id="{3C3BDAC6-D7A7-458A-BA6F-15B65F9553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6626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A9352-D17A-4953-9E4F-0420CAF57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82161-2625-42E8-892B-B8AFB3DF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70367-C84A-4A34-BE67-A486C5FEB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832CD-4357-4EA9-9FAA-ADEAA1C6D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Page #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56C24-D2E1-4238-BC61-23A35AD18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4358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22A3-707B-4734-88CB-47CA34E2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ADB13-D47C-4E9D-9E88-BD56D0274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39555-8624-4229-8B89-0675897F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D39AB-0FEF-4574-8AEF-319EE77E4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Page #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5B3B8-700E-4D86-A768-835581AE0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0704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5AC44F-1423-40E1-9936-6652D3EA19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7F919-4CB5-459F-9114-762A6ABA6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F46BC-18B7-4772-A6DC-5B4768DE9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E9411-A1C5-45F7-9C5D-A652A96FC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Page #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4DED2-DA94-43C5-91A7-386818FEF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24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1B5A4-5E78-422B-8DEF-C9546A4FB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248B1-CE6E-4B6D-8A7A-BF84754F4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AC1D9-A854-400B-9999-B08C5A760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65EF6-413E-4794-9D7A-B4E51A637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Page #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559C5-9A37-4A9D-9687-F2AB725C9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6549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F715-3203-4212-97C5-CCA2F72BF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A7190-E70B-4D66-88BB-959A78124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2B425-86E4-4B7A-9904-BA0141E52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4D0B8-9D86-4B44-8286-79AB833C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Page #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19C0D-413F-4EB9-AD1C-82E8B42F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266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88A71-6AB1-4978-8645-C17706B0A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AD36C-494C-41DD-A1C5-0C41ABCA90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5F369-6EE2-419E-BA05-7864E4957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4FA1E-19A3-4560-BF47-7592C7190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A8D50-EAAB-4028-8BAF-C78FD7ED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Page #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26044-D44D-4719-84BB-2CF02E25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6503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02B68-222C-4001-9CB1-3A31454BD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651A4-04A8-425C-876D-C6AA8F086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4FA0C9-5F40-4691-B4C7-38EA6FAFA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8917E-AA2D-4A29-B1B9-B43CB423CB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F51E57-C922-48A2-95D0-2E4447CF9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979747-9425-4D55-B669-A68A2EE67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F24639-C5A0-4674-9722-6A76EB4A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Page #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D00F0-01F3-4791-9602-6253D448A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122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E01F1-BC6B-425B-BA00-D425D8CE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91FDC-1FF4-4AFC-ACC8-965028A99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292CF-3DDF-4F2D-A1AA-C7CB6008C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Page #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94B78-B588-41DB-9491-82BE4E2BD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155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BEB842-645A-4321-B957-6DB5EEA19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BD4BE-6AF5-4C78-AEBB-0F0AB33D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Page #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299B7-3FD1-4FE8-8539-E9AF0B435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40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7DD8F-28D1-4443-829B-1EA8BD334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1A279-281E-4642-A695-90DE84C09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51E21-DFD0-402D-9586-E8E1D4006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9C08C-78F3-4919-8A85-BD8504EA8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A9A0E-7EAC-4F0A-AECF-73E30ECA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Page #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12673-6C2E-4B77-B2E8-11E4C567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73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BA375-82F2-47B9-A9B8-1CE6E03C3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398C51-4583-44C0-8696-0483C2D99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F01F9-06B5-4EFE-BB48-9865AA21B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B4F0D-BDF9-413A-9C18-215F4BFA9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F7134-0BFE-4115-83DC-C43AC894D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Page #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505DE-3A90-4A6F-9D24-000C4331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2604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31B2EF-13CA-4F5F-BF8A-C46B0516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86FA-20E2-4BA9-A552-0B4E51EE5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0BD79-BDFB-4AB6-9338-EC0CE9E0D7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2020-10-19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3CBF6-C0CB-4EED-8A04-8167278AE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Page #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EAF9C-7115-4FE6-87FC-806C47456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5A461-3ABF-497E-9F73-9781069808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400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44336A-A41F-44D6-B47A-4AA900E59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8104" y="1481328"/>
            <a:ext cx="3350224" cy="3273552"/>
          </a:xfrm>
        </p:spPr>
        <p:txBody>
          <a:bodyPr>
            <a:normAutofit/>
          </a:bodyPr>
          <a:lstStyle/>
          <a:p>
            <a:pPr marL="548640" marR="548640">
              <a:spcBef>
                <a:spcPts val="1800"/>
              </a:spcBef>
              <a:spcAft>
                <a:spcPts val="1800"/>
              </a:spcAft>
            </a:pPr>
            <a:r>
              <a:rPr lang="en-CA" sz="2400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cBay Pickleball</a:t>
            </a:r>
            <a:br>
              <a:rPr lang="en-CA" sz="2400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400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Setting up the Pickleball Net</a:t>
            </a:r>
            <a:br>
              <a:rPr lang="en-CA" sz="2400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400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Instructions</a:t>
            </a:r>
            <a:br>
              <a:rPr lang="en-CA" sz="1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CA" sz="19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9B32E-6877-4E8F-BB18-18CF144D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2020-10-19</a:t>
            </a:r>
            <a:endParaRPr lang="en-CA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D70F6-ED44-48D6-98AE-7F0F80B41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2A5A461-3ABF-497E-9F73-9781069808CD}" type="slidenum">
              <a:rPr lang="en-CA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</a:t>
            </a:fld>
            <a:endParaRPr lang="en-CA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748AAF5-A1A8-41F4-B0C8-06C099179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7" r="1" b="5175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A49181-6A99-4A2C-A90E-4FFE8EC74160}"/>
              </a:ext>
            </a:extLst>
          </p:cNvPr>
          <p:cNvSpPr txBox="1"/>
          <p:nvPr/>
        </p:nvSpPr>
        <p:spPr>
          <a:xfrm>
            <a:off x="8780016" y="5868140"/>
            <a:ext cx="268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CA"/>
              <a:t>October 2020</a:t>
            </a:r>
          </a:p>
        </p:txBody>
      </p:sp>
    </p:spTree>
    <p:extLst>
      <p:ext uri="{BB962C8B-B14F-4D97-AF65-F5344CB8AC3E}">
        <p14:creationId xmlns:p14="http://schemas.microsoft.com/office/powerpoint/2010/main" val="2264480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07027C52-EAEF-417D-B99C-DBFD6D134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9400" y="0"/>
            <a:ext cx="119126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F0977BDD-F21B-4E52-8FAE-69AA18080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3964" b="3964"/>
          <a:stretch/>
        </p:blipFill>
        <p:spPr>
          <a:xfrm flipH="1">
            <a:off x="5562194" y="1"/>
            <a:ext cx="6629806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9FF39A25-DBCE-442D-A2E3-C0FE3312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0073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52B76-7F21-4A69-9629-C6329897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45" y="202843"/>
            <a:ext cx="5760719" cy="23896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Contents of </a:t>
            </a:r>
            <a:br>
              <a:rPr lang="en-US" sz="6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sz="6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Net Travel Bag</a:t>
            </a:r>
            <a:br>
              <a:rPr lang="en-US" sz="66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lang="en-US" sz="66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8F505-85A0-46F6-95F1-28BAF22D4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624" y="2774641"/>
            <a:ext cx="3722234" cy="36566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dirty="0">
                <a:solidFill>
                  <a:schemeClr val="tx1"/>
                </a:solidFill>
              </a:rPr>
              <a:t>Net Posts – x 2</a:t>
            </a:r>
          </a:p>
          <a:p>
            <a:r>
              <a:rPr lang="en-US" sz="2500" dirty="0">
                <a:solidFill>
                  <a:schemeClr val="tx1"/>
                </a:solidFill>
              </a:rPr>
              <a:t>Net – x 1</a:t>
            </a:r>
          </a:p>
          <a:p>
            <a:r>
              <a:rPr lang="en-US" sz="2500" dirty="0">
                <a:solidFill>
                  <a:schemeClr val="tx1"/>
                </a:solidFill>
              </a:rPr>
              <a:t>Long Tubes – x 5</a:t>
            </a:r>
          </a:p>
          <a:p>
            <a:r>
              <a:rPr lang="en-US" sz="2500" dirty="0">
                <a:solidFill>
                  <a:schemeClr val="tx1"/>
                </a:solidFill>
              </a:rPr>
              <a:t>Transition Tube – x 1</a:t>
            </a:r>
          </a:p>
          <a:p>
            <a:r>
              <a:rPr lang="en-US" sz="2500" dirty="0">
                <a:solidFill>
                  <a:schemeClr val="tx1"/>
                </a:solidFill>
              </a:rPr>
              <a:t>Center Post Stand – x 1</a:t>
            </a:r>
          </a:p>
          <a:p>
            <a:r>
              <a:rPr lang="en-US" sz="2500" dirty="0">
                <a:solidFill>
                  <a:schemeClr val="tx1"/>
                </a:solidFill>
              </a:rPr>
              <a:t>Short Riser Tubes – x 2</a:t>
            </a:r>
          </a:p>
          <a:p>
            <a:r>
              <a:rPr lang="en-US" sz="2500" dirty="0">
                <a:solidFill>
                  <a:schemeClr val="tx1"/>
                </a:solidFill>
              </a:rPr>
              <a:t>End/Net Post Stands – x2</a:t>
            </a:r>
          </a:p>
          <a:p>
            <a:endParaRPr lang="en-US" sz="2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picture containing indoor, wooden, table, sitting&#10;&#10;Description automatically generated">
            <a:extLst>
              <a:ext uri="{FF2B5EF4-FFF2-40B4-BE49-F238E27FC236}">
                <a16:creationId xmlns:a16="http://schemas.microsoft.com/office/drawing/2014/main" id="{6254E808-2515-454A-8686-9FF064FE4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6B692E21-8A5C-4428-98ED-2BF7DB55DB73}"/>
              </a:ext>
            </a:extLst>
          </p:cNvPr>
          <p:cNvSpPr/>
          <p:nvPr/>
        </p:nvSpPr>
        <p:spPr>
          <a:xfrm rot="20443078">
            <a:off x="3249317" y="2090544"/>
            <a:ext cx="4915205" cy="1893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6A3C80CB-09B8-4F59-AE57-EB7634B5B5CC}"/>
              </a:ext>
            </a:extLst>
          </p:cNvPr>
          <p:cNvSpPr/>
          <p:nvPr/>
        </p:nvSpPr>
        <p:spPr>
          <a:xfrm rot="20599960">
            <a:off x="3195939" y="3011065"/>
            <a:ext cx="4525028" cy="12773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8294A9C0-BD6D-41A9-B200-059AFE298E0D}"/>
              </a:ext>
            </a:extLst>
          </p:cNvPr>
          <p:cNvSpPr/>
          <p:nvPr/>
        </p:nvSpPr>
        <p:spPr>
          <a:xfrm rot="20689468">
            <a:off x="3639268" y="3694966"/>
            <a:ext cx="4481068" cy="1201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9018D011-D9B6-4192-A00F-6122CD7BED36}"/>
              </a:ext>
            </a:extLst>
          </p:cNvPr>
          <p:cNvSpPr/>
          <p:nvPr/>
        </p:nvSpPr>
        <p:spPr>
          <a:xfrm rot="20619812">
            <a:off x="4030228" y="4137730"/>
            <a:ext cx="3816477" cy="21275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1">
                <a:shade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BBA2A72A-8D59-4DB3-A8DF-70FEB13D2689}"/>
              </a:ext>
            </a:extLst>
          </p:cNvPr>
          <p:cNvSpPr/>
          <p:nvPr/>
        </p:nvSpPr>
        <p:spPr>
          <a:xfrm rot="20885493">
            <a:off x="4086406" y="4690383"/>
            <a:ext cx="3775950" cy="214605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9E5AFF78-4E6F-4189-BE01-A030ECDA606D}"/>
              </a:ext>
            </a:extLst>
          </p:cNvPr>
          <p:cNvSpPr/>
          <p:nvPr/>
        </p:nvSpPr>
        <p:spPr>
          <a:xfrm>
            <a:off x="4547338" y="5552077"/>
            <a:ext cx="3814341" cy="149998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FE39DA0D-7C32-44D5-A74C-070CA417C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98BBA74E-A1A6-4BAC-8ADA-B64FFA98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8909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57D4A72-F4F1-498A-B083-59E8C50B7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FF3303-6FC3-4637-A201-B4CCC1C99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6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E5E71-FB03-4942-8A01-407A88089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Building the Net Framework</a:t>
            </a: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96D57911-8414-4DE8-8DF6-1BC9C7902F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2843140"/>
              </p:ext>
            </p:extLst>
          </p:nvPr>
        </p:nvGraphicFramePr>
        <p:xfrm>
          <a:off x="6355080" y="955653"/>
          <a:ext cx="5029200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C647BB-5A8D-424C-9031-67F2628A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703860-969A-49FB-8C0C-30AD10350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2252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85D2F8-D130-432D-ABC0-5A87BEE3E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Positioning Net Frame on Court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C0BFFA-180E-4E61-B008-21623FFD1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0574" y="801866"/>
            <a:ext cx="5306084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Place court frame at mid-court with the tubing aligned with the net post holes directly below the frame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The court measures 20 feet in width and the net is 21 feet long – the net will be approximately 6 inches outside of  either side of the court side lines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Ensure that the entire net frame is straight and doesn’t have any turns or curves – straighten as needed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Align the Center Net post to be aligned with the middle line of the court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Prepare to install net posts and net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927F1-3F8D-4641-8CDB-71B1523C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F7B5D-CCC3-40BD-9E10-D5B3F9CB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6977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BC3C6-B263-4801-B662-8DD0D2E5C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Installing Net Posts &amp; Net	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93A6D0-176F-49A1-B9BE-C1D32CAEA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EFFFF"/>
                </a:solidFill>
              </a:rPr>
              <a:t>Lay out the net along side of the net frame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EFFFF"/>
                </a:solidFill>
              </a:rPr>
              <a:t>Install one net post with net attached into one of the End Stands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EFFFF"/>
                </a:solidFill>
              </a:rPr>
              <a:t>Push the Net down the post until the top of the nest  is approximately 4-6 inches up the Net Post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EFFFF"/>
                </a:solidFill>
              </a:rPr>
              <a:t>Make sure none of the Net will be caught up in the bevel of the Net Post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EFFFF"/>
                </a:solidFill>
              </a:rPr>
              <a:t>To install the other Net Post, take the Post and Net to the other End Stand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EFFFF"/>
                </a:solidFill>
              </a:rPr>
              <a:t>Place the end of the Net Post on the floor and push the Net down to end of the Net Post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EFFFF"/>
                </a:solidFill>
              </a:rPr>
              <a:t>Clear the bevel end of the Net Post of any netting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EFFFF"/>
                </a:solidFill>
              </a:rPr>
              <a:t>Insert the Net Post into the End Stand until the post is securely inserted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EFFFF"/>
                </a:solidFill>
                <a:effectLst/>
              </a:rPr>
              <a:t>Raise the net to the top of the net posts just below the net post cap, repeat on opposite end</a:t>
            </a: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FEFFFF"/>
                </a:solidFill>
              </a:rPr>
              <a:t>Free up any net mesh caught in the Center Net Stand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EFFFF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4DB91-99AA-46B4-9D00-4C4DDF36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06DEF-0599-44F0-9D39-613FF771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4990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57D4A72-F4F1-498A-B083-59E8C50B7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FF3303-6FC3-4637-A201-B4CCC1C99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6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B86CE8-1E4D-4D6E-9ED8-F3C6231E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Installing the Center Net Post</a:t>
            </a: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8A274A2C-3998-4964-9968-E149676C06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6765879"/>
              </p:ext>
            </p:extLst>
          </p:nvPr>
        </p:nvGraphicFramePr>
        <p:xfrm>
          <a:off x="6355080" y="955653"/>
          <a:ext cx="5029200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5B9CA-C8C9-4F12-8DEE-3B19330EF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FABD89-6CF5-493B-A9BE-59C3CD5E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0528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B834123A-9431-40F6-8DC0-8CFA8D3CB2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r="10299" b="1"/>
          <a:stretch/>
        </p:blipFill>
        <p:spPr>
          <a:xfrm rot="5400000">
            <a:off x="5565619" y="231924"/>
            <a:ext cx="6858000" cy="63941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F6A92D-D9A0-4644-A9B0-7FCBA40B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000000"/>
                </a:solidFill>
              </a:rPr>
              <a:t>Tighten the Straps – Net Post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A760CD-FD8E-4C73-8F69-AEF4CF204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Tighten the straps on the End Net Posts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E88A31-3902-4BB4-93F3-3D04E8C6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47F2B-3EEE-4B83-B259-C162ED8BB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4593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9AF6E-E7C2-4DAB-82C4-877C4F90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Things That Go Wrong</a:t>
            </a: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E1D16224-A6A0-46F5-8593-E24C3B22EF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7106596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5F861B-700B-4C6E-ACFF-9A98CF942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3D0B5-1767-4FAE-AC91-61BAE6EC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8350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5A9692-CF54-4E19-A31A-5D231BC64C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3" r="1" b="20157"/>
          <a:stretch/>
        </p:blipFill>
        <p:spPr>
          <a:xfrm>
            <a:off x="577484" y="264059"/>
            <a:ext cx="2560320" cy="189397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7963553-AC49-404C-BF9B-3FAC64691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9126" y="540487"/>
            <a:ext cx="1920240" cy="256032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wooden, indoor, building, wood&#10;&#10;Description automatically generated">
            <a:extLst>
              <a:ext uri="{FF2B5EF4-FFF2-40B4-BE49-F238E27FC236}">
                <a16:creationId xmlns:a16="http://schemas.microsoft.com/office/drawing/2014/main" id="{93FECA2A-DEF7-4549-846D-38E804D56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7326" y="540487"/>
            <a:ext cx="3413760" cy="256032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person, building, board, person&#10;&#10;Description automatically generated">
            <a:extLst>
              <a:ext uri="{FF2B5EF4-FFF2-40B4-BE49-F238E27FC236}">
                <a16:creationId xmlns:a16="http://schemas.microsoft.com/office/drawing/2014/main" id="{B47AC969-5031-4DF2-8B1A-13CB7B0CE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51075" y="264059"/>
            <a:ext cx="2560320" cy="1920240"/>
          </a:xfrm>
          <a:prstGeom prst="rect">
            <a:avLst/>
          </a:prstGeom>
        </p:spPr>
      </p:pic>
      <p:pic>
        <p:nvPicPr>
          <p:cNvPr id="18" name="Picture 17" descr="Net is ready to be raised&#10;&#10;&#10;Description automatically generated">
            <a:extLst>
              <a:ext uri="{FF2B5EF4-FFF2-40B4-BE49-F238E27FC236}">
                <a16:creationId xmlns:a16="http://schemas.microsoft.com/office/drawing/2014/main" id="{2DCA5BF0-BB0C-426A-A065-132353CEBB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2" y="3618877"/>
            <a:ext cx="5107601" cy="3301444"/>
          </a:xfrm>
          <a:prstGeom prst="rect">
            <a:avLst/>
          </a:prstGeom>
        </p:spPr>
      </p:pic>
      <p:pic>
        <p:nvPicPr>
          <p:cNvPr id="21" name="Picture 20" descr="A picture containing indoor, table, wooden, wood&#10;&#10;Description automatically generated">
            <a:extLst>
              <a:ext uri="{FF2B5EF4-FFF2-40B4-BE49-F238E27FC236}">
                <a16:creationId xmlns:a16="http://schemas.microsoft.com/office/drawing/2014/main" id="{911A96CE-1AA9-4C59-AD6C-63430A4CC4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2820" y="3215515"/>
            <a:ext cx="3301440" cy="247608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08EBCD-982E-44C0-8821-D3E32534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2020-10-19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872ED-A816-4B97-9DF8-DF4642E0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A461-3ABF-497E-9F73-9781069808C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8964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517</Words>
  <Application>Microsoft Office PowerPoint</Application>
  <PresentationFormat>Widescreen</PresentationFormat>
  <Paragraphs>69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Rockwell</vt:lpstr>
      <vt:lpstr>Office Theme</vt:lpstr>
      <vt:lpstr>cBay Pickleball Setting up the Pickleball Net Instructions </vt:lpstr>
      <vt:lpstr>Contents of  Net Travel Bag </vt:lpstr>
      <vt:lpstr>Building the Net Framework</vt:lpstr>
      <vt:lpstr>Positioning Net Frame on Court</vt:lpstr>
      <vt:lpstr>Installing Net Posts &amp; Net </vt:lpstr>
      <vt:lpstr>Installing the Center Net Post</vt:lpstr>
      <vt:lpstr>Tighten the Straps – Net Post</vt:lpstr>
      <vt:lpstr>Things That Go Wrong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cBay Pickleball Setting up the Pickleball Net Instructions </dc:title>
  <dc:creator>David Niven</dc:creator>
  <cp:lastModifiedBy>David Niven</cp:lastModifiedBy>
  <cp:revision>1</cp:revision>
  <cp:lastPrinted>2020-10-21T21:17:51Z</cp:lastPrinted>
  <dcterms:created xsi:type="dcterms:W3CDTF">2020-10-21T21:12:43Z</dcterms:created>
  <dcterms:modified xsi:type="dcterms:W3CDTF">2020-10-21T21:18:28Z</dcterms:modified>
</cp:coreProperties>
</file>